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256" r:id="rId2"/>
    <p:sldId id="267" r:id="rId3"/>
    <p:sldId id="268" r:id="rId4"/>
    <p:sldId id="269" r:id="rId5"/>
    <p:sldId id="270" r:id="rId6"/>
    <p:sldId id="271" r:id="rId7"/>
    <p:sldId id="274" r:id="rId8"/>
    <p:sldId id="272" r:id="rId9"/>
    <p:sldId id="280" r:id="rId10"/>
    <p:sldId id="282" r:id="rId11"/>
    <p:sldId id="281" r:id="rId12"/>
    <p:sldId id="276" r:id="rId13"/>
    <p:sldId id="275" r:id="rId14"/>
    <p:sldId id="284" r:id="rId15"/>
    <p:sldId id="285" r:id="rId16"/>
    <p:sldId id="286" r:id="rId17"/>
    <p:sldId id="283" r:id="rId18"/>
    <p:sldId id="287" r:id="rId19"/>
    <p:sldId id="277" r:id="rId20"/>
    <p:sldId id="278" r:id="rId21"/>
    <p:sldId id="288" r:id="rId22"/>
    <p:sldId id="289" r:id="rId23"/>
    <p:sldId id="279" r:id="rId24"/>
    <p:sldId id="290" r:id="rId25"/>
    <p:sldId id="291" r:id="rId26"/>
    <p:sldId id="292" r:id="rId27"/>
    <p:sldId id="334" r:id="rId28"/>
    <p:sldId id="293" r:id="rId29"/>
    <p:sldId id="294" r:id="rId30"/>
    <p:sldId id="335" r:id="rId31"/>
    <p:sldId id="336" r:id="rId32"/>
    <p:sldId id="337" r:id="rId33"/>
    <p:sldId id="338" r:id="rId34"/>
    <p:sldId id="339" r:id="rId35"/>
    <p:sldId id="295" r:id="rId36"/>
    <p:sldId id="340" r:id="rId37"/>
    <p:sldId id="296" r:id="rId38"/>
    <p:sldId id="297" r:id="rId39"/>
    <p:sldId id="298" r:id="rId40"/>
    <p:sldId id="341" r:id="rId41"/>
    <p:sldId id="343" r:id="rId42"/>
    <p:sldId id="300" r:id="rId43"/>
    <p:sldId id="344" r:id="rId44"/>
    <p:sldId id="301" r:id="rId45"/>
    <p:sldId id="350" r:id="rId46"/>
    <p:sldId id="352" r:id="rId47"/>
    <p:sldId id="351" r:id="rId48"/>
    <p:sldId id="353" r:id="rId49"/>
    <p:sldId id="349" r:id="rId50"/>
    <p:sldId id="354" r:id="rId51"/>
    <p:sldId id="355" r:id="rId52"/>
    <p:sldId id="356" r:id="rId53"/>
    <p:sldId id="357" r:id="rId54"/>
    <p:sldId id="358" r:id="rId55"/>
    <p:sldId id="359" r:id="rId56"/>
    <p:sldId id="360" r:id="rId57"/>
    <p:sldId id="303" r:id="rId58"/>
    <p:sldId id="361" r:id="rId59"/>
    <p:sldId id="304" r:id="rId60"/>
    <p:sldId id="305" r:id="rId61"/>
    <p:sldId id="313" r:id="rId62"/>
    <p:sldId id="312" r:id="rId63"/>
    <p:sldId id="329" r:id="rId64"/>
    <p:sldId id="332" r:id="rId65"/>
    <p:sldId id="333" r:id="rId66"/>
  </p:sldIdLst>
  <p:sldSz cx="9144000" cy="5143500" type="screen16x9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2648"/>
    <a:srgbClr val="FAB600"/>
    <a:srgbClr val="1026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84" autoAdjust="0"/>
    <p:restoredTop sz="94643"/>
  </p:normalViewPr>
  <p:slideViewPr>
    <p:cSldViewPr snapToGrid="0" snapToObjects="1">
      <p:cViewPr varScale="1">
        <p:scale>
          <a:sx n="133" d="100"/>
          <a:sy n="133" d="100"/>
        </p:scale>
        <p:origin x="228" y="11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39" d="100"/>
          <a:sy n="139" d="100"/>
        </p:scale>
        <p:origin x="332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891DB6-BD0A-3D46-ABF8-FEDBF7E9ABAC}" type="datetimeFigureOut">
              <a:rPr lang="fr-FR" smtClean="0"/>
              <a:t>17/08/2020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3FC968-595E-A642-ABF6-644E1985B4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65038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083E6-3362-1049-978A-01F761DF38C2}" type="datetimeFigureOut">
              <a:rPr lang="fr-FR" smtClean="0"/>
              <a:t>17/08/2020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822DF-3C66-1A4D-B2A1-2DC74A00BFF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07988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Volumes/Partage/EnCours/Divers/1601034ECNANT_LogoCharteGraphique/T_PrincipePPT_ECN/BasesImages/CouvPPT_ECN_1.jpg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Volumes/Partage/EnCours/Divers/1601034ECNANT_LogoCharteGraphique/T_PrincipePPT_ECN/BasesImages/Page2PPT_ECN_1-02.jpg" TargetMode="External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Volumes/Partage/EnCours/Divers/1601034ECNANT_LogoCharteGraphique/T_PrincipePPT_ECN/BasesImages/Page3PPT_ECN_1-03.jpg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Volumes/Partage/EnCours/Divers/1601034ECNANT_LogoCharteGraphique/T_PrincipePPT_ECN/BasesImages/Page3PPT_ECN_1-03.jpg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Volumes/Partage/EnCours/Divers/1601034ECNANT_LogoCharteGraphique/T_PrincipePPT_ECN/BasesImages/Page3PPT_ECN_1-03.jpg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uvPPT_ECN_1.jpg" descr="/Volumes/Partage/EnCours/Divers/1601034ECNANT_LogoCharteGraphique/T_PrincipePPT_ECN/BasesImages/CouvPPT_ECN_1.jpg"/>
          <p:cNvPicPr>
            <a:picLocks noChangeAspect="1"/>
          </p:cNvPicPr>
          <p:nvPr userDrawn="1"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4" t="31691" r="12521" b="5391"/>
          <a:stretch/>
        </p:blipFill>
        <p:spPr>
          <a:xfrm>
            <a:off x="381662" y="1630017"/>
            <a:ext cx="7617349" cy="3236182"/>
          </a:xfrm>
          <a:prstGeom prst="rect">
            <a:avLst/>
          </a:prstGeom>
        </p:spPr>
      </p:pic>
      <p:sp>
        <p:nvSpPr>
          <p:cNvPr id="23" name="Espace réservé du texte 22"/>
          <p:cNvSpPr>
            <a:spLocks noGrp="1"/>
          </p:cNvSpPr>
          <p:nvPr>
            <p:ph type="body" sz="quarter" idx="12" hasCustomPrompt="1"/>
          </p:nvPr>
        </p:nvSpPr>
        <p:spPr>
          <a:xfrm>
            <a:off x="1008458" y="2351593"/>
            <a:ext cx="5219306" cy="144408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80000"/>
              </a:lnSpc>
              <a:spcBef>
                <a:spcPts val="0"/>
              </a:spcBef>
              <a:buFontTx/>
              <a:buNone/>
              <a:defRPr sz="3600" b="1" baseline="0">
                <a:solidFill>
                  <a:schemeClr val="bg1"/>
                </a:solidFill>
                <a:latin typeface="Titillium Bold"/>
                <a:cs typeface="Titillium Bold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5" name="Espace réservé du texte 24"/>
          <p:cNvSpPr>
            <a:spLocks noGrp="1"/>
          </p:cNvSpPr>
          <p:nvPr>
            <p:ph type="body" sz="quarter" idx="13" hasCustomPrompt="1"/>
          </p:nvPr>
        </p:nvSpPr>
        <p:spPr>
          <a:xfrm>
            <a:off x="4346575" y="3795677"/>
            <a:ext cx="1881188" cy="292507"/>
          </a:xfrm>
          <a:prstGeom prst="rect">
            <a:avLst/>
          </a:prstGeom>
        </p:spPr>
        <p:txBody>
          <a:bodyPr vert="horz" rIns="0" bIns="0"/>
          <a:lstStyle>
            <a:lvl1pPr marL="0" indent="0" algn="r">
              <a:buNone/>
              <a:defRPr sz="1200" b="1">
                <a:solidFill>
                  <a:srgbClr val="FAB600"/>
                </a:solidFill>
                <a:latin typeface="Titillium Bold"/>
                <a:cs typeface="Titillium Bold"/>
              </a:defRPr>
            </a:lvl1pPr>
          </a:lstStyle>
          <a:p>
            <a:pPr lvl="0"/>
            <a:r>
              <a:rPr lang="fr-FR" dirty="0"/>
              <a:t>Le 05/01/2017</a:t>
            </a:r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358" y="252026"/>
            <a:ext cx="2053544" cy="115918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50" y="484721"/>
            <a:ext cx="2222648" cy="47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628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ge2PPT_ECN_1-02.jpg" descr="/Volumes/Partage/EnCours/Divers/1601034ECNANT_LogoCharteGraphique/T_PrincipePPT_ECN/BasesImages/Page2PPT_ECN_1-02.jp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Espace réservé pour une image  12"/>
          <p:cNvSpPr>
            <a:spLocks noGrp="1"/>
          </p:cNvSpPr>
          <p:nvPr>
            <p:ph type="pic" sz="quarter" idx="10"/>
          </p:nvPr>
        </p:nvSpPr>
        <p:spPr>
          <a:xfrm>
            <a:off x="1116337" y="1800900"/>
            <a:ext cx="7667999" cy="2457000"/>
          </a:xfrm>
          <a:prstGeom prst="rect">
            <a:avLst/>
          </a:prstGeom>
          <a:noFill/>
        </p:spPr>
        <p:txBody>
          <a:bodyPr vert="horz"/>
          <a:lstStyle>
            <a:lvl1pPr>
              <a:defRPr sz="750">
                <a:ln>
                  <a:noFill/>
                </a:ln>
              </a:defRPr>
            </a:lvl1pPr>
          </a:lstStyle>
          <a:p>
            <a:endParaRPr lang="fr-FR" dirty="0"/>
          </a:p>
        </p:txBody>
      </p:sp>
      <p:sp>
        <p:nvSpPr>
          <p:cNvPr id="19" name="Espace réservé pour une image  18"/>
          <p:cNvSpPr>
            <a:spLocks noGrp="1"/>
          </p:cNvSpPr>
          <p:nvPr>
            <p:ph type="pic" sz="quarter" idx="12"/>
          </p:nvPr>
        </p:nvSpPr>
        <p:spPr>
          <a:xfrm>
            <a:off x="6228000" y="1674021"/>
            <a:ext cx="73946" cy="540544"/>
          </a:xfrm>
          <a:prstGeom prst="rect">
            <a:avLst/>
          </a:prstGeom>
          <a:solidFill>
            <a:srgbClr val="FAB600"/>
          </a:solidFill>
          <a:ln>
            <a:noFill/>
          </a:ln>
        </p:spPr>
        <p:txBody>
          <a:bodyPr vert="horz"/>
          <a:lstStyle>
            <a:lvl1pPr>
              <a:defRPr sz="375">
                <a:noFill/>
              </a:defRPr>
            </a:lvl1pPr>
          </a:lstStyle>
          <a:p>
            <a:endParaRPr lang="fr-FR" dirty="0"/>
          </a:p>
        </p:txBody>
      </p:sp>
      <p:sp>
        <p:nvSpPr>
          <p:cNvPr id="22" name="Espace réservé du texte 21"/>
          <p:cNvSpPr>
            <a:spLocks noGrp="1"/>
          </p:cNvSpPr>
          <p:nvPr>
            <p:ph type="body" sz="quarter" idx="14" hasCustomPrompt="1"/>
          </p:nvPr>
        </p:nvSpPr>
        <p:spPr>
          <a:xfrm>
            <a:off x="1116334" y="985584"/>
            <a:ext cx="5111667" cy="74056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 algn="r">
              <a:lnSpc>
                <a:spcPct val="80000"/>
              </a:lnSpc>
              <a:spcBef>
                <a:spcPts val="0"/>
              </a:spcBef>
              <a:buNone/>
              <a:defRPr sz="2250" b="1">
                <a:solidFill>
                  <a:schemeClr val="bg1"/>
                </a:solidFill>
                <a:latin typeface="Titillium Bold"/>
                <a:cs typeface="Titillium Bold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fr-FR" dirty="0"/>
              <a:t>Intertitre de la présentation</a:t>
            </a:r>
          </a:p>
          <a:p>
            <a:pPr lvl="0"/>
            <a:r>
              <a:rPr lang="fr-FR" dirty="0" err="1"/>
              <a:t>Xoxoxo</a:t>
            </a:r>
            <a:r>
              <a:rPr lang="fr-FR" dirty="0"/>
              <a:t> </a:t>
            </a:r>
            <a:r>
              <a:rPr lang="fr-FR" dirty="0" err="1"/>
              <a:t>xoxoxo</a:t>
            </a:r>
            <a:r>
              <a:rPr lang="fr-FR" dirty="0"/>
              <a:t> </a:t>
            </a:r>
            <a:r>
              <a:rPr lang="fr-FR" dirty="0" err="1"/>
              <a:t>xoxo</a:t>
            </a:r>
            <a:r>
              <a:rPr lang="fr-FR" dirty="0"/>
              <a:t> </a:t>
            </a:r>
            <a:r>
              <a:rPr lang="fr-FR" dirty="0" err="1"/>
              <a:t>xo</a:t>
            </a:r>
            <a:r>
              <a:rPr lang="fr-FR" dirty="0"/>
              <a:t> </a:t>
            </a:r>
            <a:r>
              <a:rPr lang="fr-FR" dirty="0" err="1"/>
              <a:t>xoxo</a:t>
            </a:r>
            <a:endParaRPr lang="fr-FR" dirty="0"/>
          </a:p>
        </p:txBody>
      </p:sp>
      <p:sp>
        <p:nvSpPr>
          <p:cNvPr id="7" name="Espace réservé pour une image  18">
            <a:extLst>
              <a:ext uri="{FF2B5EF4-FFF2-40B4-BE49-F238E27FC236}">
                <a16:creationId xmlns:a16="http://schemas.microsoft.com/office/drawing/2014/main" id="{0F33C348-E553-6148-8847-9892E499FD7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00000" y="3860457"/>
            <a:ext cx="65838" cy="540544"/>
          </a:xfrm>
          <a:prstGeom prst="rect">
            <a:avLst/>
          </a:prstGeom>
          <a:solidFill>
            <a:srgbClr val="FAB600"/>
          </a:solidFill>
          <a:ln>
            <a:noFill/>
          </a:ln>
        </p:spPr>
        <p:txBody>
          <a:bodyPr vert="horz"/>
          <a:lstStyle>
            <a:lvl1pPr>
              <a:defRPr sz="375">
                <a:noFill/>
              </a:defRPr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8385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age3PPT_ECN_1-03.jpg" descr="/Volumes/Partage/EnCours/Divers/1601034ECNANT_LogoCharteGraphique/T_PrincipePPT_ECN/BasesImages/Page3PPT_ECN_1-03.jpg"/>
          <p:cNvPicPr>
            <a:picLocks noChangeAspect="1"/>
          </p:cNvPicPr>
          <p:nvPr userDrawn="1"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22"/>
          <a:stretch/>
        </p:blipFill>
        <p:spPr>
          <a:xfrm>
            <a:off x="0" y="0"/>
            <a:ext cx="9144000" cy="4293704"/>
          </a:xfrm>
          <a:prstGeom prst="rect">
            <a:avLst/>
          </a:prstGeom>
        </p:spPr>
      </p:pic>
      <p:sp>
        <p:nvSpPr>
          <p:cNvPr id="9" name="Espace réservé du texte 8"/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679873"/>
            <a:ext cx="7643812" cy="669048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950" b="1">
                <a:solidFill>
                  <a:srgbClr val="102648"/>
                </a:solidFill>
                <a:latin typeface="Titillium Bold"/>
                <a:cs typeface="Titillium Bold"/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fr-FR" dirty="0"/>
              <a:t>Niveau de titre 1</a:t>
            </a:r>
          </a:p>
          <a:p>
            <a:pPr lvl="0"/>
            <a:r>
              <a:rPr lang="fr-FR" dirty="0"/>
              <a:t>Niveau de titre 1</a:t>
            </a:r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1" hasCustomPrompt="1"/>
          </p:nvPr>
        </p:nvSpPr>
        <p:spPr>
          <a:xfrm>
            <a:off x="1078014" y="1623424"/>
            <a:ext cx="7286529" cy="2561576"/>
          </a:xfrm>
          <a:prstGeom prst="rect">
            <a:avLst/>
          </a:prstGeom>
        </p:spPr>
        <p:txBody>
          <a:bodyPr vert="horz" wrap="none" lIns="0" tIns="0" rIns="0" bIns="0"/>
          <a:lstStyle>
            <a:lvl1pPr marL="0" indent="0" algn="dist">
              <a:buNone/>
              <a:defRPr sz="1650" baseline="0">
                <a:solidFill>
                  <a:srgbClr val="FAB600"/>
                </a:solidFill>
                <a:latin typeface="Titillium Regular"/>
                <a:cs typeface="Titillium Regular"/>
              </a:defRPr>
            </a:lvl1pPr>
            <a:lvl2pPr marL="0" indent="0" algn="dist">
              <a:lnSpc>
                <a:spcPct val="90000"/>
              </a:lnSpc>
              <a:spcBef>
                <a:spcPts val="0"/>
              </a:spcBef>
              <a:buFontTx/>
              <a:buNone/>
              <a:defRPr sz="1275" b="1" baseline="0">
                <a:solidFill>
                  <a:srgbClr val="102648"/>
                </a:solidFill>
                <a:latin typeface="Titillium Bold"/>
                <a:cs typeface="Titillium Bold"/>
              </a:defRPr>
            </a:lvl2pPr>
            <a:lvl3pPr marL="0" indent="-134997" algn="dist">
              <a:spcBef>
                <a:spcPts val="225"/>
              </a:spcBef>
              <a:buClr>
                <a:srgbClr val="FAB600"/>
              </a:buClr>
              <a:buFont typeface="Lucida Grande"/>
              <a:buChar char="&gt;"/>
              <a:defRPr sz="1200">
                <a:solidFill>
                  <a:schemeClr val="tx1"/>
                </a:solidFill>
                <a:latin typeface="Titillium Regular"/>
                <a:cs typeface="Titillium Regular"/>
              </a:defRPr>
            </a:lvl3pPr>
          </a:lstStyle>
          <a:p>
            <a:pPr lvl="0"/>
            <a:r>
              <a:rPr lang="fr-FR" dirty="0"/>
              <a:t>NIVEAU DE TITRE 2</a:t>
            </a:r>
          </a:p>
          <a:p>
            <a:pPr lvl="1"/>
            <a:r>
              <a:rPr lang="fr-FR" dirty="0"/>
              <a:t>Niveau de sous-titre 3</a:t>
            </a:r>
          </a:p>
          <a:p>
            <a:pPr lvl="1"/>
            <a:endParaRPr lang="fr-FR" dirty="0"/>
          </a:p>
          <a:p>
            <a:pPr lvl="2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8424000" y="1889173"/>
            <a:ext cx="720000" cy="81000"/>
          </a:xfrm>
          <a:prstGeom prst="rect">
            <a:avLst/>
          </a:prstGeom>
          <a:solidFill>
            <a:srgbClr val="FAB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7" name="Rectangle 16"/>
          <p:cNvSpPr/>
          <p:nvPr userDrawn="1"/>
        </p:nvSpPr>
        <p:spPr>
          <a:xfrm>
            <a:off x="1078009" y="4184999"/>
            <a:ext cx="720000" cy="81000"/>
          </a:xfrm>
          <a:prstGeom prst="rect">
            <a:avLst/>
          </a:prstGeom>
          <a:solidFill>
            <a:srgbClr val="FAB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grpSp>
        <p:nvGrpSpPr>
          <p:cNvPr id="2" name="Grouper 1"/>
          <p:cNvGrpSpPr/>
          <p:nvPr userDrawn="1"/>
        </p:nvGrpSpPr>
        <p:grpSpPr>
          <a:xfrm>
            <a:off x="998496" y="4406601"/>
            <a:ext cx="6992565" cy="565534"/>
            <a:chOff x="998496" y="4406601"/>
            <a:chExt cx="6992565" cy="565534"/>
          </a:xfrm>
        </p:grpSpPr>
        <p:pic>
          <p:nvPicPr>
            <p:cNvPr id="8" name="Image 7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9196" y="4406601"/>
              <a:ext cx="1001865" cy="565534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496" y="4547216"/>
              <a:ext cx="1331237" cy="2829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9032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age3PPT_ECN_1-03.jpg" descr="/Volumes/Partage/EnCours/Divers/1601034ECNANT_LogoCharteGraphique/T_PrincipePPT_ECN/BasesImages/Page3PPT_ECN_1-03.jpg"/>
          <p:cNvPicPr>
            <a:picLocks noChangeAspect="1"/>
          </p:cNvPicPr>
          <p:nvPr userDrawn="1"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22"/>
          <a:stretch/>
        </p:blipFill>
        <p:spPr>
          <a:xfrm>
            <a:off x="0" y="0"/>
            <a:ext cx="9144000" cy="4293704"/>
          </a:xfrm>
          <a:prstGeom prst="rect">
            <a:avLst/>
          </a:prstGeom>
        </p:spPr>
      </p:pic>
      <p:sp>
        <p:nvSpPr>
          <p:cNvPr id="11" name="Espace réservé du texte 8"/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679873"/>
            <a:ext cx="7643812" cy="669048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950" b="1">
                <a:solidFill>
                  <a:srgbClr val="102648"/>
                </a:solidFill>
                <a:latin typeface="Titillium Bold"/>
                <a:cs typeface="Titillium Bold"/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fr-FR" dirty="0"/>
              <a:t>Niveau de titre 1</a:t>
            </a:r>
          </a:p>
          <a:p>
            <a:pPr lvl="0"/>
            <a:r>
              <a:rPr lang="fr-FR" dirty="0"/>
              <a:t>Niveau de titre 1</a:t>
            </a:r>
          </a:p>
        </p:txBody>
      </p:sp>
      <p:sp>
        <p:nvSpPr>
          <p:cNvPr id="12" name="Espace réservé du texte 10"/>
          <p:cNvSpPr>
            <a:spLocks noGrp="1"/>
          </p:cNvSpPr>
          <p:nvPr>
            <p:ph type="body" sz="quarter" idx="11" hasCustomPrompt="1"/>
          </p:nvPr>
        </p:nvSpPr>
        <p:spPr>
          <a:xfrm>
            <a:off x="1078014" y="1623426"/>
            <a:ext cx="7286529" cy="1290251"/>
          </a:xfrm>
          <a:prstGeom prst="rect">
            <a:avLst/>
          </a:prstGeom>
        </p:spPr>
        <p:txBody>
          <a:bodyPr vert="horz" wrap="none" lIns="0" tIns="0" rIns="0" bIns="0"/>
          <a:lstStyle>
            <a:lvl1pPr marL="0" indent="0" algn="dist">
              <a:buNone/>
              <a:defRPr sz="1650" baseline="0">
                <a:solidFill>
                  <a:srgbClr val="FAB600"/>
                </a:solidFill>
                <a:latin typeface="Titillium Regular"/>
                <a:cs typeface="Titillium Regular"/>
              </a:defRPr>
            </a:lvl1pPr>
            <a:lvl2pPr marL="0" indent="0" algn="dist">
              <a:lnSpc>
                <a:spcPct val="90000"/>
              </a:lnSpc>
              <a:spcBef>
                <a:spcPts val="0"/>
              </a:spcBef>
              <a:buFontTx/>
              <a:buNone/>
              <a:defRPr sz="1275" b="1" baseline="0">
                <a:solidFill>
                  <a:srgbClr val="102648"/>
                </a:solidFill>
                <a:latin typeface="Titillium Bold"/>
                <a:cs typeface="Titillium Bold"/>
              </a:defRPr>
            </a:lvl2pPr>
            <a:lvl3pPr marL="0" indent="-134997" algn="dist">
              <a:spcBef>
                <a:spcPts val="225"/>
              </a:spcBef>
              <a:buClr>
                <a:srgbClr val="FAB600"/>
              </a:buClr>
              <a:buFont typeface="Lucida Grande"/>
              <a:buChar char="&gt;"/>
              <a:defRPr sz="1200">
                <a:solidFill>
                  <a:schemeClr val="tx1"/>
                </a:solidFill>
                <a:latin typeface="Titillium Regular"/>
                <a:cs typeface="Titillium Regular"/>
              </a:defRPr>
            </a:lvl3pPr>
          </a:lstStyle>
          <a:p>
            <a:pPr lvl="0"/>
            <a:r>
              <a:rPr lang="fr-FR" dirty="0"/>
              <a:t>NIVEAU DE TITRE 2</a:t>
            </a:r>
          </a:p>
          <a:p>
            <a:pPr lvl="1"/>
            <a:r>
              <a:rPr lang="fr-FR" dirty="0"/>
              <a:t>Niveau de sous-titre 3</a:t>
            </a:r>
          </a:p>
          <a:p>
            <a:pPr lvl="1"/>
            <a:endParaRPr lang="fr-FR" dirty="0"/>
          </a:p>
          <a:p>
            <a:pPr lvl="2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</p:txBody>
      </p:sp>
      <p:sp>
        <p:nvSpPr>
          <p:cNvPr id="16" name="Espace réservé pour une image  15"/>
          <p:cNvSpPr>
            <a:spLocks noGrp="1"/>
          </p:cNvSpPr>
          <p:nvPr>
            <p:ph type="pic" sz="quarter" idx="15"/>
          </p:nvPr>
        </p:nvSpPr>
        <p:spPr>
          <a:xfrm>
            <a:off x="1080000" y="2970003"/>
            <a:ext cx="2520000" cy="1268999"/>
          </a:xfrm>
          <a:prstGeom prst="rect">
            <a:avLst/>
          </a:prstGeom>
          <a:ln>
            <a:noFill/>
          </a:ln>
          <a:effectLst/>
        </p:spPr>
        <p:txBody>
          <a:bodyPr vert="horz"/>
          <a:lstStyle>
            <a:lvl1pPr>
              <a:defRPr sz="750"/>
            </a:lvl1pPr>
          </a:lstStyle>
          <a:p>
            <a:endParaRPr lang="fr-FR" dirty="0"/>
          </a:p>
        </p:txBody>
      </p:sp>
      <p:sp>
        <p:nvSpPr>
          <p:cNvPr id="19" name="Espace réservé pour une image  15"/>
          <p:cNvSpPr>
            <a:spLocks noGrp="1"/>
          </p:cNvSpPr>
          <p:nvPr>
            <p:ph type="pic" sz="quarter" idx="16"/>
          </p:nvPr>
        </p:nvSpPr>
        <p:spPr>
          <a:xfrm>
            <a:off x="3600000" y="2970003"/>
            <a:ext cx="2520000" cy="1268999"/>
          </a:xfrm>
          <a:prstGeom prst="rect">
            <a:avLst/>
          </a:prstGeom>
          <a:ln>
            <a:noFill/>
          </a:ln>
          <a:effectLst/>
        </p:spPr>
        <p:txBody>
          <a:bodyPr vert="horz"/>
          <a:lstStyle>
            <a:lvl1pPr>
              <a:defRPr sz="750"/>
            </a:lvl1pPr>
          </a:lstStyle>
          <a:p>
            <a:endParaRPr lang="fr-FR" dirty="0"/>
          </a:p>
        </p:txBody>
      </p:sp>
      <p:sp>
        <p:nvSpPr>
          <p:cNvPr id="20" name="Espace réservé pour une image  15"/>
          <p:cNvSpPr>
            <a:spLocks noGrp="1"/>
          </p:cNvSpPr>
          <p:nvPr>
            <p:ph type="pic" sz="quarter" idx="17"/>
          </p:nvPr>
        </p:nvSpPr>
        <p:spPr>
          <a:xfrm>
            <a:off x="6120000" y="2970003"/>
            <a:ext cx="2520000" cy="1268999"/>
          </a:xfrm>
          <a:prstGeom prst="rect">
            <a:avLst/>
          </a:prstGeom>
          <a:ln>
            <a:noFill/>
          </a:ln>
          <a:effectLst/>
        </p:spPr>
        <p:txBody>
          <a:bodyPr vert="horz"/>
          <a:lstStyle>
            <a:lvl1pPr>
              <a:defRPr sz="750"/>
            </a:lvl1pPr>
          </a:lstStyle>
          <a:p>
            <a:endParaRPr lang="fr-FR" dirty="0"/>
          </a:p>
        </p:txBody>
      </p:sp>
      <p:grpSp>
        <p:nvGrpSpPr>
          <p:cNvPr id="13" name="Grouper 12"/>
          <p:cNvGrpSpPr/>
          <p:nvPr userDrawn="1"/>
        </p:nvGrpSpPr>
        <p:grpSpPr>
          <a:xfrm>
            <a:off x="998496" y="4406601"/>
            <a:ext cx="6992565" cy="565534"/>
            <a:chOff x="998496" y="4406601"/>
            <a:chExt cx="6992565" cy="565534"/>
          </a:xfrm>
        </p:grpSpPr>
        <p:pic>
          <p:nvPicPr>
            <p:cNvPr id="15" name="Image 14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9196" y="4406601"/>
              <a:ext cx="1001865" cy="565534"/>
            </a:xfrm>
            <a:prstGeom prst="rect">
              <a:avLst/>
            </a:prstGeom>
          </p:spPr>
        </p:pic>
        <p:pic>
          <p:nvPicPr>
            <p:cNvPr id="17" name="Image 16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496" y="4547216"/>
              <a:ext cx="1331237" cy="282915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43EFC22-FD1C-7942-AFB2-1D87F0750FDE}"/>
              </a:ext>
            </a:extLst>
          </p:cNvPr>
          <p:cNvSpPr/>
          <p:nvPr userDrawn="1"/>
        </p:nvSpPr>
        <p:spPr>
          <a:xfrm>
            <a:off x="8424000" y="1889173"/>
            <a:ext cx="720000" cy="81000"/>
          </a:xfrm>
          <a:prstGeom prst="rect">
            <a:avLst/>
          </a:prstGeom>
          <a:solidFill>
            <a:srgbClr val="FAB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3" name="Espace réservé pour une image  18">
            <a:extLst>
              <a:ext uri="{FF2B5EF4-FFF2-40B4-BE49-F238E27FC236}">
                <a16:creationId xmlns:a16="http://schemas.microsoft.com/office/drawing/2014/main" id="{4D6EC884-E245-AE48-8442-30F57FF90F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00" y="3860457"/>
            <a:ext cx="65838" cy="540544"/>
          </a:xfrm>
          <a:prstGeom prst="rect">
            <a:avLst/>
          </a:prstGeom>
          <a:solidFill>
            <a:srgbClr val="FAB600"/>
          </a:solidFill>
          <a:ln>
            <a:noFill/>
          </a:ln>
        </p:spPr>
        <p:txBody>
          <a:bodyPr vert="horz"/>
          <a:lstStyle>
            <a:lvl1pPr>
              <a:defRPr sz="375">
                <a:noFill/>
              </a:defRPr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1394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age3PPT_ECN_1-03.jpg" descr="/Volumes/Partage/EnCours/Divers/1601034ECNANT_LogoCharteGraphique/T_PrincipePPT_ECN/BasesImages/Page3PPT_ECN_1-03.jpg"/>
          <p:cNvPicPr>
            <a:picLocks noChangeAspect="1"/>
          </p:cNvPicPr>
          <p:nvPr userDrawn="1"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22"/>
          <a:stretch/>
        </p:blipFill>
        <p:spPr>
          <a:xfrm>
            <a:off x="0" y="0"/>
            <a:ext cx="9144000" cy="4293704"/>
          </a:xfrm>
          <a:prstGeom prst="rect">
            <a:avLst/>
          </a:prstGeom>
        </p:spPr>
      </p:pic>
      <p:sp>
        <p:nvSpPr>
          <p:cNvPr id="9" name="Espace réservé du texte 8"/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679873"/>
            <a:ext cx="7643812" cy="669048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950" b="1">
                <a:solidFill>
                  <a:srgbClr val="102648"/>
                </a:solidFill>
                <a:latin typeface="Titillium Bold"/>
                <a:cs typeface="Titillium Bold"/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fr-FR" dirty="0"/>
              <a:t>Niveau de titre 1</a:t>
            </a:r>
          </a:p>
          <a:p>
            <a:pPr lvl="0"/>
            <a:r>
              <a:rPr lang="fr-FR" dirty="0"/>
              <a:t>Niveau de titre 1</a:t>
            </a:r>
          </a:p>
        </p:txBody>
      </p:sp>
      <p:sp>
        <p:nvSpPr>
          <p:cNvPr id="10" name="Espace réservé pour une image  15"/>
          <p:cNvSpPr>
            <a:spLocks noGrp="1"/>
          </p:cNvSpPr>
          <p:nvPr>
            <p:ph type="pic" sz="quarter" idx="15"/>
          </p:nvPr>
        </p:nvSpPr>
        <p:spPr>
          <a:xfrm>
            <a:off x="1080000" y="2970003"/>
            <a:ext cx="2520000" cy="1268999"/>
          </a:xfrm>
          <a:prstGeom prst="rect">
            <a:avLst/>
          </a:prstGeom>
          <a:ln>
            <a:noFill/>
          </a:ln>
          <a:effectLst/>
        </p:spPr>
        <p:txBody>
          <a:bodyPr vert="horz"/>
          <a:lstStyle>
            <a:lvl1pPr>
              <a:defRPr sz="750"/>
            </a:lvl1pPr>
          </a:lstStyle>
          <a:p>
            <a:endParaRPr lang="fr-FR" dirty="0"/>
          </a:p>
        </p:txBody>
      </p:sp>
      <p:sp>
        <p:nvSpPr>
          <p:cNvPr id="11" name="Espace réservé pour une image  15"/>
          <p:cNvSpPr>
            <a:spLocks noGrp="1"/>
          </p:cNvSpPr>
          <p:nvPr>
            <p:ph type="pic" sz="quarter" idx="16"/>
          </p:nvPr>
        </p:nvSpPr>
        <p:spPr>
          <a:xfrm>
            <a:off x="3600000" y="2970003"/>
            <a:ext cx="2520000" cy="1268999"/>
          </a:xfrm>
          <a:prstGeom prst="rect">
            <a:avLst/>
          </a:prstGeom>
          <a:ln>
            <a:noFill/>
          </a:ln>
          <a:effectLst/>
        </p:spPr>
        <p:txBody>
          <a:bodyPr vert="horz"/>
          <a:lstStyle>
            <a:lvl1pPr>
              <a:defRPr sz="750"/>
            </a:lvl1pPr>
          </a:lstStyle>
          <a:p>
            <a:endParaRPr lang="fr-FR" dirty="0"/>
          </a:p>
        </p:txBody>
      </p:sp>
      <p:sp>
        <p:nvSpPr>
          <p:cNvPr id="12" name="Espace réservé pour une image  15"/>
          <p:cNvSpPr>
            <a:spLocks noGrp="1"/>
          </p:cNvSpPr>
          <p:nvPr>
            <p:ph type="pic" sz="quarter" idx="17"/>
          </p:nvPr>
        </p:nvSpPr>
        <p:spPr>
          <a:xfrm>
            <a:off x="6120000" y="2970003"/>
            <a:ext cx="2520000" cy="1268999"/>
          </a:xfrm>
          <a:prstGeom prst="rect">
            <a:avLst/>
          </a:prstGeom>
          <a:ln>
            <a:noFill/>
          </a:ln>
          <a:effectLst/>
        </p:spPr>
        <p:txBody>
          <a:bodyPr vert="horz"/>
          <a:lstStyle>
            <a:lvl1pPr>
              <a:defRPr sz="750"/>
            </a:lvl1pPr>
          </a:lstStyle>
          <a:p>
            <a:endParaRPr lang="fr-FR" dirty="0"/>
          </a:p>
        </p:txBody>
      </p:sp>
      <p:sp>
        <p:nvSpPr>
          <p:cNvPr id="13" name="Espace réservé pour une image  18"/>
          <p:cNvSpPr>
            <a:spLocks noGrp="1"/>
          </p:cNvSpPr>
          <p:nvPr>
            <p:ph type="pic" sz="quarter" idx="14"/>
          </p:nvPr>
        </p:nvSpPr>
        <p:spPr>
          <a:xfrm>
            <a:off x="3600000" y="3860457"/>
            <a:ext cx="65838" cy="540544"/>
          </a:xfrm>
          <a:prstGeom prst="rect">
            <a:avLst/>
          </a:prstGeom>
          <a:solidFill>
            <a:srgbClr val="FAB600"/>
          </a:solidFill>
          <a:ln>
            <a:noFill/>
          </a:ln>
        </p:spPr>
        <p:txBody>
          <a:bodyPr vert="horz"/>
          <a:lstStyle>
            <a:lvl1pPr>
              <a:defRPr sz="375">
                <a:noFill/>
              </a:defRPr>
            </a:lvl1pPr>
          </a:lstStyle>
          <a:p>
            <a:endParaRPr lang="fr-FR" dirty="0"/>
          </a:p>
        </p:txBody>
      </p:sp>
      <p:sp>
        <p:nvSpPr>
          <p:cNvPr id="14" name="Espace réservé pour une image  15"/>
          <p:cNvSpPr>
            <a:spLocks noGrp="1"/>
          </p:cNvSpPr>
          <p:nvPr>
            <p:ph type="pic" sz="quarter" idx="18"/>
          </p:nvPr>
        </p:nvSpPr>
        <p:spPr>
          <a:xfrm>
            <a:off x="1080000" y="1539003"/>
            <a:ext cx="2520000" cy="1268999"/>
          </a:xfrm>
          <a:prstGeom prst="rect">
            <a:avLst/>
          </a:prstGeom>
          <a:ln>
            <a:noFill/>
          </a:ln>
          <a:effectLst/>
        </p:spPr>
        <p:txBody>
          <a:bodyPr vert="horz"/>
          <a:lstStyle>
            <a:lvl1pPr>
              <a:defRPr sz="750"/>
            </a:lvl1pPr>
          </a:lstStyle>
          <a:p>
            <a:endParaRPr lang="fr-FR" dirty="0"/>
          </a:p>
        </p:txBody>
      </p:sp>
      <p:sp>
        <p:nvSpPr>
          <p:cNvPr id="15" name="Espace réservé pour une image  15"/>
          <p:cNvSpPr>
            <a:spLocks noGrp="1"/>
          </p:cNvSpPr>
          <p:nvPr>
            <p:ph type="pic" sz="quarter" idx="19"/>
          </p:nvPr>
        </p:nvSpPr>
        <p:spPr>
          <a:xfrm>
            <a:off x="3600000" y="1539003"/>
            <a:ext cx="2520000" cy="1268999"/>
          </a:xfrm>
          <a:prstGeom prst="rect">
            <a:avLst/>
          </a:prstGeom>
          <a:ln>
            <a:noFill/>
          </a:ln>
          <a:effectLst/>
        </p:spPr>
        <p:txBody>
          <a:bodyPr vert="horz"/>
          <a:lstStyle>
            <a:lvl1pPr>
              <a:defRPr sz="750"/>
            </a:lvl1pPr>
          </a:lstStyle>
          <a:p>
            <a:endParaRPr lang="fr-FR" dirty="0"/>
          </a:p>
        </p:txBody>
      </p:sp>
      <p:sp>
        <p:nvSpPr>
          <p:cNvPr id="16" name="Espace réservé pour une image  15"/>
          <p:cNvSpPr>
            <a:spLocks noGrp="1"/>
          </p:cNvSpPr>
          <p:nvPr>
            <p:ph type="pic" sz="quarter" idx="20"/>
          </p:nvPr>
        </p:nvSpPr>
        <p:spPr>
          <a:xfrm>
            <a:off x="6120000" y="1539003"/>
            <a:ext cx="2520000" cy="1268999"/>
          </a:xfrm>
          <a:prstGeom prst="rect">
            <a:avLst/>
          </a:prstGeom>
          <a:ln>
            <a:noFill/>
          </a:ln>
          <a:effectLst/>
        </p:spPr>
        <p:txBody>
          <a:bodyPr vert="horz"/>
          <a:lstStyle>
            <a:lvl1pPr>
              <a:defRPr sz="750"/>
            </a:lvl1pPr>
          </a:lstStyle>
          <a:p>
            <a:endParaRPr lang="fr-FR" dirty="0"/>
          </a:p>
        </p:txBody>
      </p:sp>
      <p:sp>
        <p:nvSpPr>
          <p:cNvPr id="17" name="Espace réservé pour une image  18"/>
          <p:cNvSpPr>
            <a:spLocks noGrp="1"/>
          </p:cNvSpPr>
          <p:nvPr>
            <p:ph type="pic" sz="quarter" idx="21"/>
          </p:nvPr>
        </p:nvSpPr>
        <p:spPr>
          <a:xfrm>
            <a:off x="6120000" y="1404000"/>
            <a:ext cx="83092" cy="540544"/>
          </a:xfrm>
          <a:prstGeom prst="rect">
            <a:avLst/>
          </a:prstGeom>
          <a:solidFill>
            <a:srgbClr val="FAB600"/>
          </a:solidFill>
          <a:ln>
            <a:noFill/>
          </a:ln>
        </p:spPr>
        <p:txBody>
          <a:bodyPr vert="horz"/>
          <a:lstStyle>
            <a:lvl1pPr>
              <a:defRPr sz="375">
                <a:noFill/>
              </a:defRPr>
            </a:lvl1pPr>
          </a:lstStyle>
          <a:p>
            <a:endParaRPr lang="fr-FR" dirty="0"/>
          </a:p>
        </p:txBody>
      </p:sp>
      <p:grpSp>
        <p:nvGrpSpPr>
          <p:cNvPr id="18" name="Grouper 17"/>
          <p:cNvGrpSpPr/>
          <p:nvPr userDrawn="1"/>
        </p:nvGrpSpPr>
        <p:grpSpPr>
          <a:xfrm>
            <a:off x="998496" y="4406601"/>
            <a:ext cx="6992565" cy="565534"/>
            <a:chOff x="998496" y="4406601"/>
            <a:chExt cx="6992565" cy="565534"/>
          </a:xfrm>
        </p:grpSpPr>
        <p:pic>
          <p:nvPicPr>
            <p:cNvPr id="19" name="Image 18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9196" y="4406601"/>
              <a:ext cx="1001865" cy="565534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496" y="4547216"/>
              <a:ext cx="1331237" cy="2829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415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3996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</p:sldLayoutIdLst>
  <p:hf sldNum="0" hdr="0" ftr="0"/>
  <p:txStyles>
    <p:titleStyle>
      <a:lvl1pPr algn="ctr" defTabSz="342892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34289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342892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342892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342892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342892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7" Type="http://schemas.openxmlformats.org/officeDocument/2006/relationships/image" Target="../media/image49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1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jpg"/><Relationship Id="rId5" Type="http://schemas.openxmlformats.org/officeDocument/2006/relationships/image" Target="../media/image58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jpg"/><Relationship Id="rId4" Type="http://schemas.openxmlformats.org/officeDocument/2006/relationships/image" Target="../media/image63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73.wmf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7" Type="http://schemas.openxmlformats.org/officeDocument/2006/relationships/image" Target="../media/image6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image" Target="../media/image80.wmf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8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8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8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8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2"/>
          </p:nvPr>
        </p:nvSpPr>
        <p:spPr>
          <a:xfrm>
            <a:off x="1216800" y="1656000"/>
            <a:ext cx="6120000" cy="2139675"/>
          </a:xfrm>
        </p:spPr>
        <p:txBody>
          <a:bodyPr/>
          <a:lstStyle/>
          <a:p>
            <a:pPr algn="ctr"/>
            <a:r>
              <a:rPr lang="en-US" sz="2800" dirty="0"/>
              <a:t>CSI Report, 1st year</a:t>
            </a:r>
            <a:r>
              <a:rPr lang="en-US" sz="2800" dirty="0" smtClean="0"/>
              <a:t>.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Development of a Finite Volume scheme on </a:t>
            </a:r>
            <a:r>
              <a:rPr lang="en-US" sz="2800" dirty="0" smtClean="0"/>
              <a:t>an adaptively </a:t>
            </a:r>
            <a:r>
              <a:rPr lang="en-US" sz="2800" dirty="0"/>
              <a:t>refined Cartesian grid in the presence of</a:t>
            </a:r>
          </a:p>
          <a:p>
            <a:pPr algn="ctr"/>
            <a:r>
              <a:rPr lang="en-US" sz="2800" dirty="0"/>
              <a:t>air/water interfaces.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>
          <a:xfrm>
            <a:off x="5455612" y="3941930"/>
            <a:ext cx="1881188" cy="292507"/>
          </a:xfrm>
        </p:spPr>
        <p:txBody>
          <a:bodyPr/>
          <a:lstStyle/>
          <a:p>
            <a:r>
              <a:rPr lang="fr-FR" dirty="0" smtClean="0"/>
              <a:t>17/06/2020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texte 2"/>
          <p:cNvSpPr txBox="1">
            <a:spLocks/>
          </p:cNvSpPr>
          <p:nvPr/>
        </p:nvSpPr>
        <p:spPr>
          <a:xfrm>
            <a:off x="1216800" y="3795676"/>
            <a:ext cx="1881188" cy="292507"/>
          </a:xfrm>
          <a:prstGeom prst="rect">
            <a:avLst/>
          </a:prstGeom>
        </p:spPr>
        <p:txBody>
          <a:bodyPr vert="horz" rIns="0" bIns="0"/>
          <a:lstStyle>
            <a:lvl1pPr marL="0" indent="0" algn="r" defTabSz="342892" rtl="0" eaLnBrk="1" latinLnBrk="0" hangingPunct="1">
              <a:spcBef>
                <a:spcPct val="20000"/>
              </a:spcBef>
              <a:buFont typeface="Arial"/>
              <a:buNone/>
              <a:defRPr sz="1200" b="1" kern="1200">
                <a:solidFill>
                  <a:srgbClr val="FAB600"/>
                </a:solidFill>
                <a:latin typeface="Titillium Bold"/>
                <a:ea typeface="+mn-ea"/>
                <a:cs typeface="Titillium Bold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Tommaso Zanelli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697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2"/>
          <p:cNvSpPr txBox="1">
            <a:spLocks/>
          </p:cNvSpPr>
          <p:nvPr/>
        </p:nvSpPr>
        <p:spPr>
          <a:xfrm>
            <a:off x="720000" y="1239983"/>
            <a:ext cx="7644543" cy="2951414"/>
          </a:xfrm>
          <a:prstGeom prst="rect">
            <a:avLst/>
          </a:prstGeom>
        </p:spPr>
        <p:txBody>
          <a:bodyPr vert="horz" wrap="none" lIns="0" tIns="0" rIns="0" bIns="0"/>
          <a:lstStyle>
            <a:lvl1pPr marL="0" indent="0" algn="dist" defTabSz="342892" rtl="0" eaLnBrk="1" latinLnBrk="0" hangingPunct="1">
              <a:spcBef>
                <a:spcPct val="20000"/>
              </a:spcBef>
              <a:buFont typeface="Arial"/>
              <a:buNone/>
              <a:defRPr sz="1650" kern="1200" baseline="0">
                <a:solidFill>
                  <a:srgbClr val="FAB600"/>
                </a:solidFill>
                <a:latin typeface="Titillium Regular"/>
                <a:ea typeface="+mn-ea"/>
                <a:cs typeface="Titillium Regular"/>
              </a:defRPr>
            </a:lvl1pPr>
            <a:lvl2pPr marL="0" indent="0" algn="dist" defTabSz="342892" rtl="0" eaLnBrk="1" latinLnBrk="0" hangingPunct="1">
              <a:lnSpc>
                <a:spcPct val="90000"/>
              </a:lnSpc>
              <a:spcBef>
                <a:spcPts val="0"/>
              </a:spcBef>
              <a:buFontTx/>
              <a:buNone/>
              <a:defRPr sz="1275" b="1" kern="1200" baseline="0">
                <a:solidFill>
                  <a:srgbClr val="102648"/>
                </a:solidFill>
                <a:latin typeface="Titillium Bold"/>
                <a:ea typeface="+mn-ea"/>
                <a:cs typeface="Titillium Bold"/>
              </a:defRPr>
            </a:lvl2pPr>
            <a:lvl3pPr marL="0" indent="-134997" algn="dist" defTabSz="342892" rtl="0" eaLnBrk="1" latinLnBrk="0" hangingPunct="1">
              <a:spcBef>
                <a:spcPts val="225"/>
              </a:spcBef>
              <a:buClr>
                <a:srgbClr val="FAB600"/>
              </a:buClr>
              <a:buFont typeface="Lucida Grande"/>
              <a:buChar char="&gt;"/>
              <a:defRPr sz="1200" kern="1200">
                <a:solidFill>
                  <a:schemeClr val="tx1"/>
                </a:solidFill>
                <a:latin typeface="Titillium Regular"/>
                <a:ea typeface="+mn-ea"/>
                <a:cs typeface="Titillium Regular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900"/>
              </a:lnSpc>
            </a:pPr>
            <a:r>
              <a:rPr lang="en-GB" dirty="0" smtClean="0">
                <a:solidFill>
                  <a:srgbClr val="102648"/>
                </a:solidFill>
              </a:rPr>
              <a:t>Set of Conservation Equations:</a:t>
            </a:r>
          </a:p>
          <a:p>
            <a:pPr>
              <a:lnSpc>
                <a:spcPts val="1900"/>
              </a:lnSpc>
            </a:pPr>
            <a:endParaRPr lang="en-GB" sz="100" dirty="0">
              <a:solidFill>
                <a:srgbClr val="102648"/>
              </a:solidFill>
            </a:endParaRPr>
          </a:p>
          <a:p>
            <a:pPr>
              <a:lnSpc>
                <a:spcPts val="1900"/>
              </a:lnSpc>
            </a:pPr>
            <a:endParaRPr lang="en-GB" sz="100" dirty="0" smtClean="0">
              <a:solidFill>
                <a:srgbClr val="102648"/>
              </a:solidFill>
            </a:endParaRPr>
          </a:p>
          <a:p>
            <a:pPr>
              <a:lnSpc>
                <a:spcPts val="1900"/>
              </a:lnSpc>
            </a:pPr>
            <a:r>
              <a:rPr lang="en-GB" dirty="0" smtClean="0">
                <a:solidFill>
                  <a:srgbClr val="102648"/>
                </a:solidFill>
              </a:rPr>
              <a:t>Control volume (3D) and fluxes:</a:t>
            </a:r>
          </a:p>
          <a:p>
            <a:pPr>
              <a:lnSpc>
                <a:spcPts val="1900"/>
              </a:lnSpc>
            </a:pPr>
            <a:endParaRPr lang="en-GB" dirty="0">
              <a:solidFill>
                <a:srgbClr val="102648"/>
              </a:solidFill>
            </a:endParaRPr>
          </a:p>
          <a:p>
            <a:pPr>
              <a:lnSpc>
                <a:spcPts val="1900"/>
              </a:lnSpc>
            </a:pPr>
            <a:endParaRPr lang="en-GB" dirty="0" smtClean="0">
              <a:solidFill>
                <a:srgbClr val="102648"/>
              </a:solidFill>
            </a:endParaRPr>
          </a:p>
          <a:p>
            <a:pPr>
              <a:lnSpc>
                <a:spcPts val="1900"/>
              </a:lnSpc>
            </a:pPr>
            <a:r>
              <a:rPr lang="en-GB" dirty="0" smtClean="0">
                <a:solidFill>
                  <a:srgbClr val="102648"/>
                </a:solidFill>
              </a:rPr>
              <a:t> </a:t>
            </a:r>
          </a:p>
          <a:p>
            <a:pPr>
              <a:lnSpc>
                <a:spcPts val="1900"/>
              </a:lnSpc>
            </a:pPr>
            <a:endParaRPr lang="en-GB" dirty="0">
              <a:solidFill>
                <a:srgbClr val="102648"/>
              </a:solidFill>
            </a:endParaRPr>
          </a:p>
          <a:p>
            <a:pPr>
              <a:lnSpc>
                <a:spcPts val="1900"/>
              </a:lnSpc>
            </a:pPr>
            <a:endParaRPr lang="en-GB" dirty="0" smtClean="0">
              <a:solidFill>
                <a:srgbClr val="102648"/>
              </a:solidFill>
            </a:endParaRPr>
          </a:p>
          <a:p>
            <a:pPr>
              <a:lnSpc>
                <a:spcPts val="1900"/>
              </a:lnSpc>
            </a:pPr>
            <a:endParaRPr lang="en-GB" sz="100" dirty="0" smtClean="0">
              <a:solidFill>
                <a:srgbClr val="102648"/>
              </a:solidFill>
            </a:endParaRPr>
          </a:p>
          <a:p>
            <a:pPr>
              <a:lnSpc>
                <a:spcPts val="1900"/>
              </a:lnSpc>
            </a:pPr>
            <a:endParaRPr lang="en-GB" sz="100" dirty="0" smtClean="0">
              <a:solidFill>
                <a:srgbClr val="102648"/>
              </a:solidFill>
            </a:endParaRPr>
          </a:p>
        </p:txBody>
      </p:sp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Grid-flow </a:t>
            </a:r>
            <a:r>
              <a:rPr lang="en-GB" dirty="0"/>
              <a:t>solver</a:t>
            </a:r>
            <a:endParaRPr lang="en-GB" dirty="0" smtClean="0"/>
          </a:p>
          <a:p>
            <a:r>
              <a:rPr lang="en-GB" sz="1800" dirty="0" smtClean="0">
                <a:solidFill>
                  <a:srgbClr val="FAB600"/>
                </a:solidFill>
              </a:rPr>
              <a:t>Finite Volume formulation</a:t>
            </a:r>
            <a:endParaRPr lang="fr-FR" sz="1800" dirty="0">
              <a:solidFill>
                <a:srgbClr val="FAB600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550" y="1581644"/>
            <a:ext cx="2137707" cy="45631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309" y="2099917"/>
            <a:ext cx="2581194" cy="265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2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2"/>
          <p:cNvSpPr txBox="1">
            <a:spLocks/>
          </p:cNvSpPr>
          <p:nvPr/>
        </p:nvSpPr>
        <p:spPr>
          <a:xfrm>
            <a:off x="720000" y="1239983"/>
            <a:ext cx="7644543" cy="2951414"/>
          </a:xfrm>
          <a:prstGeom prst="rect">
            <a:avLst/>
          </a:prstGeom>
        </p:spPr>
        <p:txBody>
          <a:bodyPr vert="horz" wrap="none" lIns="0" tIns="0" rIns="0" bIns="0"/>
          <a:lstStyle>
            <a:lvl1pPr marL="0" indent="0" algn="dist" defTabSz="342892" rtl="0" eaLnBrk="1" latinLnBrk="0" hangingPunct="1">
              <a:spcBef>
                <a:spcPct val="20000"/>
              </a:spcBef>
              <a:buFont typeface="Arial"/>
              <a:buNone/>
              <a:defRPr sz="1650" kern="1200" baseline="0">
                <a:solidFill>
                  <a:srgbClr val="FAB600"/>
                </a:solidFill>
                <a:latin typeface="Titillium Regular"/>
                <a:ea typeface="+mn-ea"/>
                <a:cs typeface="Titillium Regular"/>
              </a:defRPr>
            </a:lvl1pPr>
            <a:lvl2pPr marL="0" indent="0" algn="dist" defTabSz="342892" rtl="0" eaLnBrk="1" latinLnBrk="0" hangingPunct="1">
              <a:lnSpc>
                <a:spcPct val="90000"/>
              </a:lnSpc>
              <a:spcBef>
                <a:spcPts val="0"/>
              </a:spcBef>
              <a:buFontTx/>
              <a:buNone/>
              <a:defRPr sz="1275" b="1" kern="1200" baseline="0">
                <a:solidFill>
                  <a:srgbClr val="102648"/>
                </a:solidFill>
                <a:latin typeface="Titillium Bold"/>
                <a:ea typeface="+mn-ea"/>
                <a:cs typeface="Titillium Bold"/>
              </a:defRPr>
            </a:lvl2pPr>
            <a:lvl3pPr marL="0" indent="-134997" algn="dist" defTabSz="342892" rtl="0" eaLnBrk="1" latinLnBrk="0" hangingPunct="1">
              <a:spcBef>
                <a:spcPts val="225"/>
              </a:spcBef>
              <a:buClr>
                <a:srgbClr val="FAB600"/>
              </a:buClr>
              <a:buFont typeface="Lucida Grande"/>
              <a:buChar char="&gt;"/>
              <a:defRPr sz="1200" kern="1200">
                <a:solidFill>
                  <a:schemeClr val="tx1"/>
                </a:solidFill>
                <a:latin typeface="Titillium Regular"/>
                <a:ea typeface="+mn-ea"/>
                <a:cs typeface="Titillium Regular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900"/>
              </a:lnSpc>
            </a:pPr>
            <a:r>
              <a:rPr lang="en-GB" dirty="0" smtClean="0">
                <a:solidFill>
                  <a:srgbClr val="102648"/>
                </a:solidFill>
              </a:rPr>
              <a:t>Set of Conservation Equations:</a:t>
            </a:r>
          </a:p>
          <a:p>
            <a:pPr>
              <a:lnSpc>
                <a:spcPts val="1900"/>
              </a:lnSpc>
            </a:pPr>
            <a:endParaRPr lang="en-GB" sz="100" dirty="0">
              <a:solidFill>
                <a:srgbClr val="102648"/>
              </a:solidFill>
            </a:endParaRPr>
          </a:p>
          <a:p>
            <a:pPr>
              <a:lnSpc>
                <a:spcPts val="1900"/>
              </a:lnSpc>
            </a:pPr>
            <a:endParaRPr lang="en-GB" sz="100" dirty="0" smtClean="0">
              <a:solidFill>
                <a:srgbClr val="102648"/>
              </a:solidFill>
            </a:endParaRPr>
          </a:p>
          <a:p>
            <a:pPr>
              <a:lnSpc>
                <a:spcPts val="1900"/>
              </a:lnSpc>
            </a:pPr>
            <a:r>
              <a:rPr lang="en-GB" dirty="0" smtClean="0">
                <a:solidFill>
                  <a:srgbClr val="102648"/>
                </a:solidFill>
              </a:rPr>
              <a:t>Discrete formulation (3D Cartesian grid):</a:t>
            </a:r>
          </a:p>
          <a:p>
            <a:pPr>
              <a:lnSpc>
                <a:spcPts val="1900"/>
              </a:lnSpc>
            </a:pPr>
            <a:endParaRPr lang="en-GB" dirty="0">
              <a:solidFill>
                <a:srgbClr val="102648"/>
              </a:solidFill>
            </a:endParaRPr>
          </a:p>
          <a:p>
            <a:pPr>
              <a:lnSpc>
                <a:spcPts val="1900"/>
              </a:lnSpc>
            </a:pPr>
            <a:endParaRPr lang="en-GB" dirty="0" smtClean="0">
              <a:solidFill>
                <a:srgbClr val="102648"/>
              </a:solidFill>
            </a:endParaRPr>
          </a:p>
          <a:p>
            <a:pPr>
              <a:lnSpc>
                <a:spcPts val="1900"/>
              </a:lnSpc>
            </a:pPr>
            <a:r>
              <a:rPr lang="en-GB" dirty="0" smtClean="0">
                <a:solidFill>
                  <a:srgbClr val="102648"/>
                </a:solidFill>
              </a:rPr>
              <a:t> </a:t>
            </a:r>
          </a:p>
          <a:p>
            <a:pPr>
              <a:lnSpc>
                <a:spcPts val="1900"/>
              </a:lnSpc>
            </a:pPr>
            <a:endParaRPr lang="en-GB" dirty="0">
              <a:solidFill>
                <a:srgbClr val="102648"/>
              </a:solidFill>
            </a:endParaRPr>
          </a:p>
          <a:p>
            <a:pPr>
              <a:lnSpc>
                <a:spcPts val="1900"/>
              </a:lnSpc>
            </a:pPr>
            <a:endParaRPr lang="en-GB" dirty="0" smtClean="0">
              <a:solidFill>
                <a:srgbClr val="102648"/>
              </a:solidFill>
            </a:endParaRPr>
          </a:p>
          <a:p>
            <a:pPr>
              <a:lnSpc>
                <a:spcPts val="1900"/>
              </a:lnSpc>
            </a:pPr>
            <a:endParaRPr lang="en-GB" sz="100" dirty="0" smtClean="0">
              <a:solidFill>
                <a:srgbClr val="102648"/>
              </a:solidFill>
            </a:endParaRPr>
          </a:p>
          <a:p>
            <a:pPr>
              <a:lnSpc>
                <a:spcPts val="1900"/>
              </a:lnSpc>
            </a:pPr>
            <a:endParaRPr lang="en-GB" sz="100" dirty="0" smtClean="0">
              <a:solidFill>
                <a:srgbClr val="102648"/>
              </a:solidFill>
            </a:endParaRPr>
          </a:p>
        </p:txBody>
      </p:sp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Grid-flow </a:t>
            </a:r>
            <a:r>
              <a:rPr lang="en-GB" dirty="0"/>
              <a:t>solver</a:t>
            </a:r>
            <a:endParaRPr lang="en-GB" dirty="0" smtClean="0"/>
          </a:p>
          <a:p>
            <a:r>
              <a:rPr lang="en-GB" sz="1800" dirty="0" smtClean="0">
                <a:solidFill>
                  <a:srgbClr val="FAB600"/>
                </a:solidFill>
              </a:rPr>
              <a:t>Finite Volume formulation</a:t>
            </a:r>
            <a:endParaRPr lang="fr-FR" sz="1800" dirty="0">
              <a:solidFill>
                <a:srgbClr val="FAB600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550" y="1581644"/>
            <a:ext cx="2137707" cy="45631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915" y="2326406"/>
            <a:ext cx="4741187" cy="159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07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Grid-flow </a:t>
            </a:r>
            <a:r>
              <a:rPr lang="en-GB" dirty="0"/>
              <a:t>solver</a:t>
            </a:r>
            <a:endParaRPr lang="en-GB" dirty="0" smtClean="0"/>
          </a:p>
          <a:p>
            <a:r>
              <a:rPr lang="en-GB" sz="1800" dirty="0" smtClean="0">
                <a:solidFill>
                  <a:srgbClr val="FAB600"/>
                </a:solidFill>
              </a:rPr>
              <a:t>Adaptive Mesh Refinement (AMR)</a:t>
            </a:r>
            <a:endParaRPr lang="fr-FR" sz="1800" dirty="0">
              <a:solidFill>
                <a:srgbClr val="FAB600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720000" y="1239983"/>
            <a:ext cx="7644543" cy="2951414"/>
          </a:xfrm>
        </p:spPr>
        <p:txBody>
          <a:bodyPr/>
          <a:lstStyle/>
          <a:p>
            <a:pPr>
              <a:lnSpc>
                <a:spcPts val="1900"/>
              </a:lnSpc>
            </a:pPr>
            <a:r>
              <a:rPr lang="en-GB" dirty="0" smtClean="0">
                <a:solidFill>
                  <a:srgbClr val="102648"/>
                </a:solidFill>
              </a:rPr>
              <a:t>Z-Order curve: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927" y="1239983"/>
            <a:ext cx="3517958" cy="351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3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Grid-flow </a:t>
            </a:r>
            <a:r>
              <a:rPr lang="en-GB" dirty="0"/>
              <a:t>solver</a:t>
            </a:r>
            <a:endParaRPr lang="en-GB" dirty="0" smtClean="0"/>
          </a:p>
          <a:p>
            <a:r>
              <a:rPr lang="en-GB" sz="1800" dirty="0">
                <a:solidFill>
                  <a:srgbClr val="FAB600"/>
                </a:solidFill>
              </a:rPr>
              <a:t>Adaptive Mesh Refinement (AMR)</a:t>
            </a:r>
            <a:endParaRPr lang="fr-FR" sz="1800" dirty="0">
              <a:solidFill>
                <a:srgbClr val="FAB600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720000" y="1239983"/>
            <a:ext cx="7644543" cy="2951414"/>
          </a:xfrm>
        </p:spPr>
        <p:txBody>
          <a:bodyPr/>
          <a:lstStyle/>
          <a:p>
            <a:pPr>
              <a:lnSpc>
                <a:spcPts val="1900"/>
              </a:lnSpc>
            </a:pPr>
            <a:r>
              <a:rPr lang="en-GB" dirty="0" smtClean="0">
                <a:solidFill>
                  <a:srgbClr val="102648"/>
                </a:solidFill>
              </a:rPr>
              <a:t>Multi-level grid and </a:t>
            </a:r>
            <a:r>
              <a:rPr lang="en-GB" dirty="0" err="1" smtClean="0">
                <a:solidFill>
                  <a:srgbClr val="102648"/>
                </a:solidFill>
              </a:rPr>
              <a:t>quadtree</a:t>
            </a:r>
            <a:r>
              <a:rPr lang="en-GB" dirty="0" smtClean="0">
                <a:solidFill>
                  <a:srgbClr val="102648"/>
                </a:solidFill>
              </a:rPr>
              <a:t>:</a:t>
            </a:r>
          </a:p>
          <a:p>
            <a:pPr>
              <a:lnSpc>
                <a:spcPts val="1900"/>
              </a:lnSpc>
            </a:pPr>
            <a:endParaRPr lang="en-GB" dirty="0" smtClean="0">
              <a:solidFill>
                <a:srgbClr val="102648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48" y="1613129"/>
            <a:ext cx="7629526" cy="239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72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Grid-flow </a:t>
            </a:r>
            <a:r>
              <a:rPr lang="en-GB" dirty="0"/>
              <a:t>solver</a:t>
            </a:r>
            <a:endParaRPr lang="en-GB" dirty="0" smtClean="0"/>
          </a:p>
          <a:p>
            <a:r>
              <a:rPr lang="en-GB" sz="1800" dirty="0">
                <a:solidFill>
                  <a:srgbClr val="FAB600"/>
                </a:solidFill>
              </a:rPr>
              <a:t>Adaptive Mesh Refinement (AMR)</a:t>
            </a:r>
            <a:endParaRPr lang="fr-FR" sz="1800" dirty="0">
              <a:solidFill>
                <a:srgbClr val="FAB600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720000" y="1348921"/>
            <a:ext cx="7644543" cy="2842476"/>
          </a:xfrm>
        </p:spPr>
        <p:txBody>
          <a:bodyPr/>
          <a:lstStyle/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102648"/>
                </a:solidFill>
              </a:rPr>
              <a:t>Domain partitioned </a:t>
            </a:r>
            <a:r>
              <a:rPr lang="en-GB" i="1" dirty="0" smtClean="0">
                <a:solidFill>
                  <a:srgbClr val="102648"/>
                </a:solidFill>
              </a:rPr>
              <a:t>recursively</a:t>
            </a:r>
            <a:r>
              <a:rPr lang="en-GB" dirty="0" smtClean="0">
                <a:solidFill>
                  <a:srgbClr val="102648"/>
                </a:solidFill>
              </a:rPr>
              <a:t> into blocks, starting from a single one.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rgbClr val="102648"/>
              </a:solidFill>
            </a:endParaRP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102648"/>
                </a:solidFill>
              </a:rPr>
              <a:t>Each block can have four (2D) or eight (3D) </a:t>
            </a:r>
            <a:r>
              <a:rPr lang="en-GB" i="1" dirty="0" smtClean="0">
                <a:solidFill>
                  <a:srgbClr val="102648"/>
                </a:solidFill>
              </a:rPr>
              <a:t>children </a:t>
            </a:r>
            <a:r>
              <a:rPr lang="en-GB" dirty="0" smtClean="0">
                <a:solidFill>
                  <a:srgbClr val="102648"/>
                </a:solidFill>
              </a:rPr>
              <a:t>blocks.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rgbClr val="102648"/>
              </a:solidFill>
            </a:endParaRP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102648"/>
                </a:solidFill>
              </a:rPr>
              <a:t>Partitioning is continued until the desired level of refinement is reached.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rgbClr val="102648"/>
              </a:solidFill>
            </a:endParaRP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102648"/>
                </a:solidFill>
              </a:rPr>
              <a:t>Adjacent blocks must differ by at most one level of refinement.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rgbClr val="102648"/>
              </a:solidFill>
            </a:endParaRP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102648"/>
                </a:solidFill>
              </a:rPr>
              <a:t>Blocks are further divided into a fixed number of cells.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</a:pPr>
            <a:endParaRPr lang="en-GB" dirty="0" smtClean="0">
              <a:solidFill>
                <a:srgbClr val="102648"/>
              </a:solidFill>
            </a:endParaRPr>
          </a:p>
          <a:p>
            <a:pPr>
              <a:lnSpc>
                <a:spcPts val="1900"/>
              </a:lnSpc>
            </a:pPr>
            <a:endParaRPr lang="en-GB" dirty="0" smtClean="0">
              <a:solidFill>
                <a:srgbClr val="1026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96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Grid-flow </a:t>
            </a:r>
            <a:r>
              <a:rPr lang="en-GB" dirty="0"/>
              <a:t>solver</a:t>
            </a:r>
            <a:endParaRPr lang="en-GB" dirty="0" smtClean="0"/>
          </a:p>
          <a:p>
            <a:r>
              <a:rPr lang="en-US" sz="1800" dirty="0" smtClean="0">
                <a:solidFill>
                  <a:srgbClr val="FAB600"/>
                </a:solidFill>
              </a:rPr>
              <a:t>Parallelization</a:t>
            </a:r>
            <a:endParaRPr lang="fr-FR" sz="1800" dirty="0">
              <a:solidFill>
                <a:srgbClr val="FAB600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720000" y="1348921"/>
            <a:ext cx="7644543" cy="2842476"/>
          </a:xfrm>
        </p:spPr>
        <p:txBody>
          <a:bodyPr/>
          <a:lstStyle/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</a:pPr>
            <a:endParaRPr lang="en-GB" dirty="0" smtClean="0">
              <a:solidFill>
                <a:srgbClr val="102648"/>
              </a:solidFill>
            </a:endParaRPr>
          </a:p>
          <a:p>
            <a:pPr>
              <a:lnSpc>
                <a:spcPts val="1900"/>
              </a:lnSpc>
            </a:pPr>
            <a:endParaRPr lang="en-GB" dirty="0" smtClean="0">
              <a:solidFill>
                <a:srgbClr val="102648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523" y="1296963"/>
            <a:ext cx="4902766" cy="263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7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Grid-flow </a:t>
            </a:r>
            <a:r>
              <a:rPr lang="en-GB" dirty="0"/>
              <a:t>solver</a:t>
            </a:r>
            <a:endParaRPr lang="en-GB" dirty="0" smtClean="0"/>
          </a:p>
          <a:p>
            <a:r>
              <a:rPr lang="en-GB" sz="1800" dirty="0">
                <a:solidFill>
                  <a:srgbClr val="FAB600"/>
                </a:solidFill>
              </a:rPr>
              <a:t>Adaptive Mesh Refinement (AMR)</a:t>
            </a:r>
            <a:endParaRPr lang="fr-FR" sz="1800" dirty="0">
              <a:solidFill>
                <a:srgbClr val="FAB600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719507" y="1348921"/>
            <a:ext cx="7694338" cy="2304733"/>
          </a:xfrm>
        </p:spPr>
        <p:txBody>
          <a:bodyPr wrap="square">
            <a:normAutofit/>
          </a:bodyPr>
          <a:lstStyle/>
          <a:p>
            <a:pPr marL="285750" indent="-285750" algn="l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102648"/>
                </a:solidFill>
              </a:rPr>
              <a:t>An operation is performed on the inner blocks first.</a:t>
            </a:r>
          </a:p>
          <a:p>
            <a:pPr marL="285750" indent="-285750" algn="l">
              <a:lnSpc>
                <a:spcPts val="19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rgbClr val="102648"/>
              </a:solidFill>
            </a:endParaRPr>
          </a:p>
          <a:p>
            <a:pPr marL="285750" indent="-285750" algn="l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102648"/>
                </a:solidFill>
              </a:rPr>
              <a:t>The updated values at the inner blocks are sent to the neighbour processes.</a:t>
            </a:r>
          </a:p>
          <a:p>
            <a:pPr marL="285750" indent="-285750" algn="l">
              <a:lnSpc>
                <a:spcPts val="19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rgbClr val="102648"/>
              </a:solidFill>
            </a:endParaRPr>
          </a:p>
          <a:p>
            <a:pPr marL="285750" indent="-285750" algn="l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102648"/>
                </a:solidFill>
              </a:rPr>
              <a:t>The operation is performed on the local blocks</a:t>
            </a:r>
          </a:p>
          <a:p>
            <a:pPr marL="285750" indent="-285750" algn="l">
              <a:lnSpc>
                <a:spcPts val="19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rgbClr val="102648"/>
              </a:solidFill>
            </a:endParaRPr>
          </a:p>
          <a:p>
            <a:pPr marL="285750" indent="-285750" algn="l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102648"/>
                </a:solidFill>
              </a:rPr>
              <a:t>The updated inner block values from the neighbour processes are received and used to fill the outer blocks.</a:t>
            </a:r>
          </a:p>
          <a:p>
            <a:pPr algn="l">
              <a:lnSpc>
                <a:spcPts val="1900"/>
              </a:lnSpc>
            </a:pPr>
            <a:endParaRPr lang="en-GB" dirty="0" smtClean="0">
              <a:solidFill>
                <a:srgbClr val="1026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9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Grid-flow </a:t>
            </a:r>
            <a:r>
              <a:rPr lang="en-GB" dirty="0"/>
              <a:t>solver</a:t>
            </a:r>
            <a:endParaRPr lang="en-GB" dirty="0" smtClean="0"/>
          </a:p>
          <a:p>
            <a:r>
              <a:rPr lang="en-GB" sz="1800" dirty="0" smtClean="0">
                <a:solidFill>
                  <a:srgbClr val="FAB600"/>
                </a:solidFill>
              </a:rPr>
              <a:t>Numerical fluxes</a:t>
            </a:r>
            <a:endParaRPr lang="fr-FR" sz="1800" dirty="0">
              <a:solidFill>
                <a:srgbClr val="FAB600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720000" y="1239983"/>
            <a:ext cx="7644543" cy="2951414"/>
          </a:xfrm>
        </p:spPr>
        <p:txBody>
          <a:bodyPr wrap="square">
            <a:normAutofit/>
          </a:bodyPr>
          <a:lstStyle/>
          <a:p>
            <a:pPr algn="l">
              <a:lnSpc>
                <a:spcPts val="1900"/>
              </a:lnSpc>
            </a:pPr>
            <a:r>
              <a:rPr lang="en-GB" dirty="0" smtClean="0">
                <a:solidFill>
                  <a:srgbClr val="102648"/>
                </a:solidFill>
              </a:rPr>
              <a:t>At each interface two reconstructions are performed:</a:t>
            </a:r>
          </a:p>
          <a:p>
            <a:pPr algn="l">
              <a:lnSpc>
                <a:spcPts val="1900"/>
              </a:lnSpc>
            </a:pPr>
            <a:endParaRPr lang="en-GB" sz="3200" dirty="0">
              <a:solidFill>
                <a:srgbClr val="102648"/>
              </a:solidFill>
            </a:endParaRPr>
          </a:p>
          <a:p>
            <a:pPr algn="l">
              <a:lnSpc>
                <a:spcPts val="1900"/>
              </a:lnSpc>
            </a:pPr>
            <a:endParaRPr lang="en-GB" sz="3200" dirty="0" smtClean="0">
              <a:solidFill>
                <a:srgbClr val="102648"/>
              </a:solidFill>
            </a:endParaRPr>
          </a:p>
          <a:p>
            <a:pPr algn="l">
              <a:lnSpc>
                <a:spcPts val="1900"/>
              </a:lnSpc>
            </a:pPr>
            <a:endParaRPr lang="en-GB" dirty="0" smtClean="0">
              <a:solidFill>
                <a:srgbClr val="102648"/>
              </a:solidFill>
            </a:endParaRPr>
          </a:p>
          <a:p>
            <a:pPr algn="l">
              <a:lnSpc>
                <a:spcPts val="1900"/>
              </a:lnSpc>
            </a:pPr>
            <a:r>
              <a:rPr lang="en-GB" dirty="0" smtClean="0">
                <a:solidFill>
                  <a:srgbClr val="102648"/>
                </a:solidFill>
              </a:rPr>
              <a:t>In the incompressible formulation, the flux in each direction is chosen as</a:t>
            </a:r>
          </a:p>
          <a:p>
            <a:pPr algn="l">
              <a:lnSpc>
                <a:spcPts val="1900"/>
              </a:lnSpc>
            </a:pPr>
            <a:endParaRPr lang="en-GB" dirty="0" smtClean="0">
              <a:solidFill>
                <a:srgbClr val="102648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545" y="1524494"/>
            <a:ext cx="2082721" cy="149987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369" y="2793298"/>
            <a:ext cx="4588335" cy="117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5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Grid-flow </a:t>
            </a:r>
            <a:r>
              <a:rPr lang="en-GB" dirty="0"/>
              <a:t>solver</a:t>
            </a:r>
            <a:endParaRPr lang="en-GB" dirty="0" smtClean="0"/>
          </a:p>
          <a:p>
            <a:r>
              <a:rPr lang="en-GB" sz="1800" dirty="0" smtClean="0">
                <a:solidFill>
                  <a:srgbClr val="FAB600"/>
                </a:solidFill>
              </a:rPr>
              <a:t>Numerical fluxes – first order reconstruction</a:t>
            </a:r>
            <a:endParaRPr lang="fr-FR" sz="1800" dirty="0">
              <a:solidFill>
                <a:srgbClr val="FAB600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720000" y="1239983"/>
            <a:ext cx="7644543" cy="2951414"/>
          </a:xfrm>
        </p:spPr>
        <p:txBody>
          <a:bodyPr wrap="square">
            <a:normAutofit/>
          </a:bodyPr>
          <a:lstStyle/>
          <a:p>
            <a:pPr algn="l">
              <a:lnSpc>
                <a:spcPts val="1900"/>
              </a:lnSpc>
            </a:pPr>
            <a:r>
              <a:rPr lang="en-GB" dirty="0" smtClean="0">
                <a:solidFill>
                  <a:srgbClr val="102648"/>
                </a:solidFill>
              </a:rPr>
              <a:t> </a:t>
            </a:r>
          </a:p>
          <a:p>
            <a:pPr algn="l">
              <a:lnSpc>
                <a:spcPts val="1900"/>
              </a:lnSpc>
            </a:pPr>
            <a:endParaRPr lang="en-GB" sz="3200" dirty="0">
              <a:solidFill>
                <a:srgbClr val="102648"/>
              </a:solidFill>
            </a:endParaRPr>
          </a:p>
          <a:p>
            <a:pPr algn="l">
              <a:lnSpc>
                <a:spcPts val="1900"/>
              </a:lnSpc>
            </a:pPr>
            <a:endParaRPr lang="en-GB" sz="3200" dirty="0" smtClean="0">
              <a:solidFill>
                <a:srgbClr val="102648"/>
              </a:solidFill>
            </a:endParaRPr>
          </a:p>
          <a:p>
            <a:pPr algn="l">
              <a:lnSpc>
                <a:spcPts val="1900"/>
              </a:lnSpc>
            </a:pPr>
            <a:endParaRPr lang="en-GB" dirty="0" smtClean="0">
              <a:solidFill>
                <a:srgbClr val="102648"/>
              </a:solidFill>
            </a:endParaRPr>
          </a:p>
          <a:p>
            <a:pPr algn="l">
              <a:lnSpc>
                <a:spcPts val="1900"/>
              </a:lnSpc>
            </a:pPr>
            <a:r>
              <a:rPr lang="en-GB" dirty="0" smtClean="0">
                <a:solidFill>
                  <a:srgbClr val="102648"/>
                </a:solidFill>
              </a:rPr>
              <a:t>This consists in assigning the left and right fluxes as the values at the centre of the left and right cells respectively:</a:t>
            </a:r>
          </a:p>
          <a:p>
            <a:pPr algn="l">
              <a:lnSpc>
                <a:spcPts val="1900"/>
              </a:lnSpc>
            </a:pPr>
            <a:endParaRPr lang="en-GB" dirty="0" smtClean="0">
              <a:solidFill>
                <a:srgbClr val="102648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545" y="1524494"/>
            <a:ext cx="2082721" cy="149987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932" y="3024364"/>
            <a:ext cx="1415945" cy="86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9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Grid-flow </a:t>
            </a:r>
            <a:r>
              <a:rPr lang="en-GB" dirty="0"/>
              <a:t>solver</a:t>
            </a:r>
            <a:endParaRPr lang="en-GB" dirty="0" smtClean="0"/>
          </a:p>
          <a:p>
            <a:r>
              <a:rPr lang="en-GB" sz="1800" dirty="0" smtClean="0">
                <a:solidFill>
                  <a:srgbClr val="FAB600"/>
                </a:solidFill>
              </a:rPr>
              <a:t>Numerical fluxes – MUSCL</a:t>
            </a:r>
            <a:r>
              <a:rPr lang="en-GB" sz="1800" baseline="30000" dirty="0" smtClean="0">
                <a:solidFill>
                  <a:srgbClr val="FAB600"/>
                </a:solidFill>
              </a:rPr>
              <a:t>[5]</a:t>
            </a:r>
            <a:r>
              <a:rPr lang="en-GB" sz="1800" dirty="0" smtClean="0">
                <a:solidFill>
                  <a:srgbClr val="FAB600"/>
                </a:solidFill>
              </a:rPr>
              <a:t> reconstruction</a:t>
            </a:r>
            <a:endParaRPr lang="fr-FR" sz="1800" dirty="0">
              <a:solidFill>
                <a:srgbClr val="FAB600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720000" y="1239983"/>
            <a:ext cx="7644543" cy="2951414"/>
          </a:xfrm>
        </p:spPr>
        <p:txBody>
          <a:bodyPr/>
          <a:lstStyle/>
          <a:p>
            <a:pPr>
              <a:lnSpc>
                <a:spcPts val="1900"/>
              </a:lnSpc>
            </a:pPr>
            <a:r>
              <a:rPr lang="en-GB" dirty="0" smtClean="0">
                <a:solidFill>
                  <a:srgbClr val="102648"/>
                </a:solidFill>
              </a:rPr>
              <a:t>A quantity     is reconstructed as:</a:t>
            </a:r>
          </a:p>
          <a:p>
            <a:pPr>
              <a:lnSpc>
                <a:spcPts val="1900"/>
              </a:lnSpc>
            </a:pPr>
            <a:endParaRPr lang="en-GB" sz="1600" dirty="0">
              <a:solidFill>
                <a:srgbClr val="102648"/>
              </a:solidFill>
            </a:endParaRPr>
          </a:p>
          <a:p>
            <a:pPr>
              <a:lnSpc>
                <a:spcPts val="1900"/>
              </a:lnSpc>
            </a:pPr>
            <a:endParaRPr lang="en-GB" sz="1600" dirty="0" smtClean="0">
              <a:solidFill>
                <a:srgbClr val="102648"/>
              </a:solidFill>
            </a:endParaRPr>
          </a:p>
          <a:p>
            <a:pPr>
              <a:lnSpc>
                <a:spcPts val="1900"/>
              </a:lnSpc>
            </a:pPr>
            <a:endParaRPr lang="en-GB" sz="1600" dirty="0">
              <a:solidFill>
                <a:srgbClr val="102648"/>
              </a:solidFill>
            </a:endParaRPr>
          </a:p>
          <a:p>
            <a:pPr>
              <a:lnSpc>
                <a:spcPts val="1900"/>
              </a:lnSpc>
            </a:pPr>
            <a:endParaRPr lang="en-GB" sz="4000" dirty="0" smtClean="0">
              <a:solidFill>
                <a:srgbClr val="102648"/>
              </a:solidFill>
            </a:endParaRPr>
          </a:p>
          <a:p>
            <a:pPr>
              <a:lnSpc>
                <a:spcPts val="1900"/>
              </a:lnSpc>
            </a:pPr>
            <a:r>
              <a:rPr lang="en-GB" dirty="0" smtClean="0">
                <a:solidFill>
                  <a:srgbClr val="102648"/>
                </a:solidFill>
              </a:rPr>
              <a:t>Where              is called </a:t>
            </a:r>
            <a:r>
              <a:rPr lang="en-GB" i="1" dirty="0" smtClean="0">
                <a:solidFill>
                  <a:srgbClr val="102648"/>
                </a:solidFill>
              </a:rPr>
              <a:t>limiter</a:t>
            </a:r>
            <a:r>
              <a:rPr lang="en-GB" dirty="0" smtClean="0">
                <a:solidFill>
                  <a:srgbClr val="102648"/>
                </a:solidFill>
              </a:rPr>
              <a:t> and                            </a:t>
            </a:r>
          </a:p>
          <a:p>
            <a:pPr>
              <a:lnSpc>
                <a:spcPts val="1900"/>
              </a:lnSpc>
            </a:pPr>
            <a:endParaRPr lang="en-GB" dirty="0">
              <a:solidFill>
                <a:srgbClr val="102648"/>
              </a:solidFill>
            </a:endParaRPr>
          </a:p>
          <a:p>
            <a:pPr>
              <a:lnSpc>
                <a:spcPts val="1900"/>
              </a:lnSpc>
            </a:pPr>
            <a:r>
              <a:rPr lang="en-GB" dirty="0" smtClean="0">
                <a:solidFill>
                  <a:srgbClr val="102648"/>
                </a:solidFill>
              </a:rPr>
              <a:t>One example is the </a:t>
            </a:r>
            <a:r>
              <a:rPr lang="en-GB" i="1" dirty="0" err="1" smtClean="0">
                <a:solidFill>
                  <a:srgbClr val="102648"/>
                </a:solidFill>
              </a:rPr>
              <a:t>Minmod</a:t>
            </a:r>
            <a:r>
              <a:rPr lang="en-GB" i="1" dirty="0" smtClean="0">
                <a:solidFill>
                  <a:srgbClr val="102648"/>
                </a:solidFill>
              </a:rPr>
              <a:t> </a:t>
            </a:r>
            <a:r>
              <a:rPr lang="en-GB" dirty="0" smtClean="0">
                <a:solidFill>
                  <a:srgbClr val="102648"/>
                </a:solidFill>
              </a:rPr>
              <a:t>limiter:</a:t>
            </a:r>
          </a:p>
          <a:p>
            <a:pPr>
              <a:lnSpc>
                <a:spcPts val="1900"/>
              </a:lnSpc>
            </a:pPr>
            <a:r>
              <a:rPr lang="en-GB" dirty="0" smtClean="0">
                <a:solidFill>
                  <a:srgbClr val="102648"/>
                </a:solidFill>
              </a:rPr>
              <a:t>  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83" y="1262535"/>
            <a:ext cx="184484" cy="17277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100" y="1482755"/>
            <a:ext cx="3589441" cy="112771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478" y="2715689"/>
            <a:ext cx="650752" cy="33458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718" y="2643553"/>
            <a:ext cx="1693268" cy="57009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147" y="3664362"/>
            <a:ext cx="3289518" cy="324664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2396276" y="4245663"/>
            <a:ext cx="62151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smtClean="0"/>
              <a:t>[5]:  </a:t>
            </a:r>
            <a:r>
              <a:rPr lang="fr-FR" sz="1050" dirty="0"/>
              <a:t>Pierre </a:t>
            </a:r>
            <a:r>
              <a:rPr lang="fr-FR" sz="1050" dirty="0" err="1"/>
              <a:t>Bigay</a:t>
            </a:r>
            <a:r>
              <a:rPr lang="fr-FR" sz="1050" dirty="0"/>
              <a:t>. </a:t>
            </a:r>
            <a:r>
              <a:rPr lang="fr-FR" sz="1050" dirty="0" smtClean="0"/>
              <a:t>Développement </a:t>
            </a:r>
            <a:r>
              <a:rPr lang="fr-FR" sz="1050" dirty="0"/>
              <a:t>d’un solveur faiblement compressible sur maillage </a:t>
            </a:r>
            <a:r>
              <a:rPr lang="fr-FR" sz="1050" dirty="0" smtClean="0"/>
              <a:t>Cartésien</a:t>
            </a:r>
            <a:endParaRPr lang="fr-FR" sz="1050" dirty="0"/>
          </a:p>
          <a:p>
            <a:r>
              <a:rPr lang="fr-FR" sz="1050" dirty="0"/>
              <a:t>pour les </a:t>
            </a:r>
            <a:r>
              <a:rPr lang="fr-FR" sz="1050" dirty="0" smtClean="0"/>
              <a:t>écoulements </a:t>
            </a:r>
            <a:r>
              <a:rPr lang="fr-FR" sz="1050" dirty="0"/>
              <a:t>hydrodynamiques autour de corps. PhD </a:t>
            </a:r>
            <a:r>
              <a:rPr lang="fr-FR" sz="1050" dirty="0" err="1"/>
              <a:t>thesis</a:t>
            </a:r>
            <a:r>
              <a:rPr lang="fr-FR" sz="1050" dirty="0"/>
              <a:t>, 2015.</a:t>
            </a:r>
          </a:p>
        </p:txBody>
      </p:sp>
    </p:spTree>
    <p:extLst>
      <p:ext uri="{BB962C8B-B14F-4D97-AF65-F5344CB8AC3E}">
        <p14:creationId xmlns:p14="http://schemas.microsoft.com/office/powerpoint/2010/main" val="18985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Grid-flow solver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720000" y="1116001"/>
            <a:ext cx="7644543" cy="3069000"/>
          </a:xfrm>
        </p:spPr>
        <p:txBody>
          <a:bodyPr/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102648"/>
                </a:solidFill>
              </a:rPr>
              <a:t>Formerly</a:t>
            </a:r>
            <a:r>
              <a:rPr lang="fr-FR" dirty="0">
                <a:solidFill>
                  <a:srgbClr val="102648"/>
                </a:solidFill>
              </a:rPr>
              <a:t> WCCH (</a:t>
            </a:r>
            <a:r>
              <a:rPr lang="fr-FR" dirty="0" err="1">
                <a:solidFill>
                  <a:srgbClr val="102648"/>
                </a:solidFill>
              </a:rPr>
              <a:t>Weakly</a:t>
            </a:r>
            <a:r>
              <a:rPr lang="fr-FR" dirty="0">
                <a:solidFill>
                  <a:srgbClr val="102648"/>
                </a:solidFill>
              </a:rPr>
              <a:t>-compressible </a:t>
            </a:r>
            <a:r>
              <a:rPr lang="fr-FR" dirty="0" err="1">
                <a:solidFill>
                  <a:srgbClr val="102648"/>
                </a:solidFill>
              </a:rPr>
              <a:t>cartesian</a:t>
            </a:r>
            <a:r>
              <a:rPr lang="fr-FR" dirty="0">
                <a:solidFill>
                  <a:srgbClr val="102648"/>
                </a:solidFill>
              </a:rPr>
              <a:t> </a:t>
            </a:r>
            <a:r>
              <a:rPr lang="fr-FR" dirty="0" err="1">
                <a:solidFill>
                  <a:srgbClr val="102648"/>
                </a:solidFill>
              </a:rPr>
              <a:t>hydrodynamics</a:t>
            </a:r>
            <a:r>
              <a:rPr lang="fr-FR" dirty="0">
                <a:solidFill>
                  <a:srgbClr val="102648"/>
                </a:solidFill>
              </a:rPr>
              <a:t>)</a:t>
            </a: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102648"/>
                </a:solidFill>
              </a:rPr>
              <a:t>Developed</a:t>
            </a:r>
            <a:r>
              <a:rPr lang="fr-FR" dirty="0">
                <a:solidFill>
                  <a:srgbClr val="102648"/>
                </a:solidFill>
              </a:rPr>
              <a:t> by </a:t>
            </a:r>
            <a:r>
              <a:rPr lang="fr-FR" dirty="0" err="1">
                <a:solidFill>
                  <a:srgbClr val="102648"/>
                </a:solidFill>
              </a:rPr>
              <a:t>Nextflow</a:t>
            </a:r>
            <a:r>
              <a:rPr lang="fr-FR" dirty="0">
                <a:solidFill>
                  <a:srgbClr val="102648"/>
                </a:solidFill>
              </a:rPr>
              <a:t> Software and LHEEA of </a:t>
            </a:r>
            <a:r>
              <a:rPr lang="fr-FR" dirty="0" err="1">
                <a:solidFill>
                  <a:srgbClr val="102648"/>
                </a:solidFill>
              </a:rPr>
              <a:t>École</a:t>
            </a:r>
            <a:r>
              <a:rPr lang="fr-FR" dirty="0">
                <a:solidFill>
                  <a:srgbClr val="102648"/>
                </a:solidFill>
              </a:rPr>
              <a:t> Centrale de Nantes</a:t>
            </a: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102648"/>
                </a:solidFill>
              </a:rPr>
              <a:t>High </a:t>
            </a:r>
            <a:r>
              <a:rPr lang="fr-FR" dirty="0" err="1">
                <a:solidFill>
                  <a:srgbClr val="102648"/>
                </a:solidFill>
              </a:rPr>
              <a:t>order</a:t>
            </a:r>
            <a:r>
              <a:rPr lang="fr-FR" dirty="0">
                <a:solidFill>
                  <a:srgbClr val="102648"/>
                </a:solidFill>
              </a:rPr>
              <a:t> </a:t>
            </a:r>
            <a:r>
              <a:rPr lang="fr-FR" dirty="0" err="1">
                <a:solidFill>
                  <a:srgbClr val="102648"/>
                </a:solidFill>
              </a:rPr>
              <a:t>finite</a:t>
            </a:r>
            <a:r>
              <a:rPr lang="fr-FR" dirty="0">
                <a:solidFill>
                  <a:srgbClr val="102648"/>
                </a:solidFill>
              </a:rPr>
              <a:t> volume </a:t>
            </a:r>
            <a:r>
              <a:rPr lang="fr-FR" dirty="0" err="1">
                <a:solidFill>
                  <a:srgbClr val="102648"/>
                </a:solidFill>
              </a:rPr>
              <a:t>discretization</a:t>
            </a:r>
            <a:r>
              <a:rPr lang="fr-FR" dirty="0">
                <a:solidFill>
                  <a:srgbClr val="102648"/>
                </a:solidFill>
              </a:rPr>
              <a:t> </a:t>
            </a: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102648"/>
                </a:solidFill>
              </a:rPr>
              <a:t>Adaptively</a:t>
            </a:r>
            <a:r>
              <a:rPr lang="fr-FR" dirty="0">
                <a:solidFill>
                  <a:srgbClr val="102648"/>
                </a:solidFill>
              </a:rPr>
              <a:t> </a:t>
            </a:r>
            <a:r>
              <a:rPr lang="fr-FR" dirty="0" err="1">
                <a:solidFill>
                  <a:srgbClr val="102648"/>
                </a:solidFill>
              </a:rPr>
              <a:t>refined</a:t>
            </a:r>
            <a:r>
              <a:rPr lang="fr-FR" dirty="0">
                <a:solidFill>
                  <a:srgbClr val="102648"/>
                </a:solidFill>
              </a:rPr>
              <a:t> multi-</a:t>
            </a:r>
            <a:r>
              <a:rPr lang="fr-FR" dirty="0" err="1">
                <a:solidFill>
                  <a:srgbClr val="102648"/>
                </a:solidFill>
              </a:rPr>
              <a:t>level</a:t>
            </a:r>
            <a:r>
              <a:rPr lang="fr-FR" dirty="0">
                <a:solidFill>
                  <a:srgbClr val="102648"/>
                </a:solidFill>
              </a:rPr>
              <a:t> </a:t>
            </a:r>
            <a:r>
              <a:rPr lang="fr-FR" dirty="0" err="1">
                <a:solidFill>
                  <a:srgbClr val="102648"/>
                </a:solidFill>
              </a:rPr>
              <a:t>Cartesian</a:t>
            </a:r>
            <a:r>
              <a:rPr lang="fr-FR" dirty="0">
                <a:solidFill>
                  <a:srgbClr val="102648"/>
                </a:solidFill>
              </a:rPr>
              <a:t> </a:t>
            </a:r>
            <a:r>
              <a:rPr lang="fr-FR" dirty="0" err="1">
                <a:solidFill>
                  <a:srgbClr val="102648"/>
                </a:solidFill>
              </a:rPr>
              <a:t>grid</a:t>
            </a:r>
            <a:r>
              <a:rPr lang="fr-FR" dirty="0">
                <a:solidFill>
                  <a:srgbClr val="102648"/>
                </a:solidFill>
              </a:rPr>
              <a:t> </a:t>
            </a: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102648"/>
                </a:solidFill>
              </a:rPr>
              <a:t>Immersed</a:t>
            </a:r>
            <a:r>
              <a:rPr lang="fr-FR" dirty="0">
                <a:solidFill>
                  <a:srgbClr val="102648"/>
                </a:solidFill>
              </a:rPr>
              <a:t> </a:t>
            </a:r>
            <a:r>
              <a:rPr lang="fr-FR" dirty="0" err="1">
                <a:solidFill>
                  <a:srgbClr val="102648"/>
                </a:solidFill>
              </a:rPr>
              <a:t>boundary</a:t>
            </a:r>
            <a:r>
              <a:rPr lang="fr-FR" dirty="0">
                <a:solidFill>
                  <a:srgbClr val="102648"/>
                </a:solidFill>
              </a:rPr>
              <a:t> </a:t>
            </a:r>
            <a:r>
              <a:rPr lang="fr-FR" dirty="0" err="1">
                <a:solidFill>
                  <a:srgbClr val="102648"/>
                </a:solidFill>
              </a:rPr>
              <a:t>method</a:t>
            </a:r>
            <a:r>
              <a:rPr lang="fr-FR" dirty="0">
                <a:solidFill>
                  <a:srgbClr val="102648"/>
                </a:solidFill>
              </a:rPr>
              <a:t> </a:t>
            </a: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102648"/>
                </a:solidFill>
              </a:rPr>
              <a:t>Written</a:t>
            </a:r>
            <a:r>
              <a:rPr lang="fr-FR" dirty="0">
                <a:solidFill>
                  <a:srgbClr val="102648"/>
                </a:solidFill>
              </a:rPr>
              <a:t> in Fortran 90</a:t>
            </a: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102648"/>
                </a:solidFill>
              </a:rPr>
              <a:t>MPI (Message Passing Interface) for </a:t>
            </a:r>
            <a:r>
              <a:rPr lang="fr-FR" dirty="0" err="1" smtClean="0">
                <a:solidFill>
                  <a:srgbClr val="102648"/>
                </a:solidFill>
              </a:rPr>
              <a:t>parallelization</a:t>
            </a:r>
            <a:endParaRPr lang="fr-FR" dirty="0">
              <a:solidFill>
                <a:srgbClr val="1026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71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Grid-flow </a:t>
            </a:r>
            <a:r>
              <a:rPr lang="en-GB" dirty="0"/>
              <a:t>solver</a:t>
            </a:r>
            <a:endParaRPr lang="en-GB" dirty="0" smtClean="0"/>
          </a:p>
          <a:p>
            <a:r>
              <a:rPr lang="en-GB" sz="1800" dirty="0" smtClean="0">
                <a:solidFill>
                  <a:srgbClr val="FAB600"/>
                </a:solidFill>
              </a:rPr>
              <a:t>Numerical fluxes – WENO reconstruction</a:t>
            </a:r>
            <a:r>
              <a:rPr lang="en-GB" sz="1800" baseline="30000" dirty="0" smtClean="0">
                <a:solidFill>
                  <a:srgbClr val="FAB600"/>
                </a:solidFill>
              </a:rPr>
              <a:t>[6]</a:t>
            </a:r>
            <a:endParaRPr lang="fr-FR" sz="1800" baseline="30000" dirty="0">
              <a:solidFill>
                <a:srgbClr val="FAB600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720000" y="1239983"/>
            <a:ext cx="7644543" cy="2951414"/>
          </a:xfrm>
        </p:spPr>
        <p:txBody>
          <a:bodyPr/>
          <a:lstStyle/>
          <a:p>
            <a:pPr>
              <a:lnSpc>
                <a:spcPts val="1900"/>
              </a:lnSpc>
            </a:pPr>
            <a:r>
              <a:rPr lang="en-GB" dirty="0" smtClean="0">
                <a:solidFill>
                  <a:srgbClr val="102648"/>
                </a:solidFill>
              </a:rPr>
              <a:t>Three stencils are considered over five cells:</a:t>
            </a:r>
          </a:p>
          <a:p>
            <a:pPr>
              <a:lnSpc>
                <a:spcPts val="1900"/>
              </a:lnSpc>
            </a:pPr>
            <a:endParaRPr lang="en-GB" dirty="0" smtClean="0">
              <a:solidFill>
                <a:srgbClr val="102648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091" y="1355667"/>
            <a:ext cx="5011629" cy="283573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396276" y="4245663"/>
            <a:ext cx="62151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smtClean="0"/>
              <a:t>[6]: Louis </a:t>
            </a:r>
            <a:r>
              <a:rPr lang="fr-FR" sz="1050" dirty="0" err="1"/>
              <a:t>Vittoz</a:t>
            </a:r>
            <a:r>
              <a:rPr lang="fr-FR" sz="1050" dirty="0"/>
              <a:t>. Contributions au </a:t>
            </a:r>
            <a:r>
              <a:rPr lang="fr-FR" sz="1050" dirty="0" err="1"/>
              <a:t>développement</a:t>
            </a:r>
            <a:r>
              <a:rPr lang="fr-FR" sz="1050" dirty="0"/>
              <a:t> d’un solveur volumes finis sur </a:t>
            </a:r>
            <a:r>
              <a:rPr lang="fr-FR" sz="1050" dirty="0" smtClean="0"/>
              <a:t>grille </a:t>
            </a:r>
            <a:r>
              <a:rPr lang="fr-FR" sz="1050" dirty="0" err="1" smtClean="0"/>
              <a:t>cartésienne</a:t>
            </a:r>
            <a:r>
              <a:rPr lang="fr-FR" sz="1050" dirty="0" smtClean="0"/>
              <a:t> </a:t>
            </a:r>
            <a:r>
              <a:rPr lang="fr-FR" sz="1050" dirty="0"/>
              <a:t>localement </a:t>
            </a:r>
            <a:r>
              <a:rPr lang="fr-FR" sz="1050" dirty="0" err="1"/>
              <a:t>raffinée</a:t>
            </a:r>
            <a:r>
              <a:rPr lang="fr-FR" sz="1050" dirty="0"/>
              <a:t> en vue d’application à l’hydrodynamique navale. </a:t>
            </a:r>
            <a:r>
              <a:rPr lang="fr-FR" sz="1050" dirty="0" smtClean="0"/>
              <a:t>PhD </a:t>
            </a:r>
            <a:r>
              <a:rPr lang="fr-FR" sz="1050" dirty="0" err="1" smtClean="0"/>
              <a:t>thesis</a:t>
            </a:r>
            <a:r>
              <a:rPr lang="fr-FR" sz="1050" dirty="0"/>
              <a:t>, 2018.</a:t>
            </a:r>
          </a:p>
        </p:txBody>
      </p:sp>
    </p:spTree>
    <p:extLst>
      <p:ext uri="{BB962C8B-B14F-4D97-AF65-F5344CB8AC3E}">
        <p14:creationId xmlns:p14="http://schemas.microsoft.com/office/powerpoint/2010/main" val="354884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Grid-flow </a:t>
            </a:r>
            <a:r>
              <a:rPr lang="en-GB" dirty="0"/>
              <a:t>solver</a:t>
            </a:r>
            <a:endParaRPr lang="en-GB" dirty="0" smtClean="0"/>
          </a:p>
          <a:p>
            <a:r>
              <a:rPr lang="en-GB" sz="1800" dirty="0" smtClean="0">
                <a:solidFill>
                  <a:srgbClr val="FAB600"/>
                </a:solidFill>
              </a:rPr>
              <a:t>Numerical fluxes – WENO reconstruction</a:t>
            </a:r>
            <a:endParaRPr lang="fr-FR" sz="1800" dirty="0">
              <a:solidFill>
                <a:srgbClr val="FAB600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720000" y="1239983"/>
            <a:ext cx="7644543" cy="2951414"/>
          </a:xfrm>
        </p:spPr>
        <p:txBody>
          <a:bodyPr/>
          <a:lstStyle/>
          <a:p>
            <a:pPr>
              <a:lnSpc>
                <a:spcPts val="1900"/>
              </a:lnSpc>
            </a:pPr>
            <a:r>
              <a:rPr lang="en-GB" dirty="0" smtClean="0">
                <a:solidFill>
                  <a:srgbClr val="102648"/>
                </a:solidFill>
              </a:rPr>
              <a:t>Smoothness indicators are defined over the stencils:</a:t>
            </a:r>
          </a:p>
          <a:p>
            <a:pPr>
              <a:lnSpc>
                <a:spcPts val="1900"/>
              </a:lnSpc>
            </a:pPr>
            <a:endParaRPr lang="en-GB" sz="900" dirty="0">
              <a:solidFill>
                <a:srgbClr val="102648"/>
              </a:solidFill>
            </a:endParaRPr>
          </a:p>
          <a:p>
            <a:pPr>
              <a:lnSpc>
                <a:spcPts val="1900"/>
              </a:lnSpc>
            </a:pPr>
            <a:endParaRPr lang="en-GB" sz="900" dirty="0" smtClean="0">
              <a:solidFill>
                <a:srgbClr val="102648"/>
              </a:solidFill>
            </a:endParaRPr>
          </a:p>
          <a:p>
            <a:pPr>
              <a:lnSpc>
                <a:spcPts val="1900"/>
              </a:lnSpc>
            </a:pPr>
            <a:endParaRPr lang="en-GB" sz="900" dirty="0">
              <a:solidFill>
                <a:srgbClr val="102648"/>
              </a:solidFill>
            </a:endParaRPr>
          </a:p>
          <a:p>
            <a:pPr>
              <a:lnSpc>
                <a:spcPts val="1900"/>
              </a:lnSpc>
            </a:pPr>
            <a:endParaRPr lang="en-GB" sz="900" dirty="0" smtClean="0">
              <a:solidFill>
                <a:srgbClr val="102648"/>
              </a:solidFill>
            </a:endParaRPr>
          </a:p>
          <a:p>
            <a:pPr>
              <a:lnSpc>
                <a:spcPts val="1900"/>
              </a:lnSpc>
            </a:pPr>
            <a:endParaRPr lang="en-GB" dirty="0">
              <a:solidFill>
                <a:srgbClr val="102648"/>
              </a:solidFill>
            </a:endParaRPr>
          </a:p>
          <a:p>
            <a:pPr>
              <a:lnSpc>
                <a:spcPts val="1900"/>
              </a:lnSpc>
            </a:pPr>
            <a:r>
              <a:rPr lang="en-GB" dirty="0" smtClean="0">
                <a:solidFill>
                  <a:srgbClr val="102648"/>
                </a:solidFill>
              </a:rPr>
              <a:t>And used to compute the weights:</a:t>
            </a:r>
          </a:p>
          <a:p>
            <a:pPr>
              <a:lnSpc>
                <a:spcPts val="1900"/>
              </a:lnSpc>
            </a:pPr>
            <a:endParaRPr lang="en-GB" dirty="0">
              <a:solidFill>
                <a:srgbClr val="102648"/>
              </a:solidFill>
            </a:endParaRPr>
          </a:p>
          <a:p>
            <a:pPr>
              <a:lnSpc>
                <a:spcPts val="1900"/>
              </a:lnSpc>
            </a:pPr>
            <a:endParaRPr lang="en-GB" dirty="0" smtClean="0">
              <a:solidFill>
                <a:srgbClr val="102648"/>
              </a:solidFill>
            </a:endParaRPr>
          </a:p>
          <a:p>
            <a:pPr>
              <a:lnSpc>
                <a:spcPts val="1900"/>
              </a:lnSpc>
            </a:pPr>
            <a:r>
              <a:rPr lang="en-GB" dirty="0" smtClean="0">
                <a:solidFill>
                  <a:srgbClr val="102648"/>
                </a:solidFill>
              </a:rPr>
              <a:t>With: 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728" y="1511045"/>
            <a:ext cx="4623649" cy="140957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432" y="3164339"/>
            <a:ext cx="4530945" cy="52737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126" y="3699574"/>
            <a:ext cx="4897251" cy="40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78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Grid-flow </a:t>
            </a:r>
            <a:r>
              <a:rPr lang="en-GB" dirty="0"/>
              <a:t>solver</a:t>
            </a:r>
            <a:endParaRPr lang="en-GB" dirty="0" smtClean="0"/>
          </a:p>
          <a:p>
            <a:r>
              <a:rPr lang="en-GB" sz="1800" dirty="0" smtClean="0">
                <a:solidFill>
                  <a:srgbClr val="FAB600"/>
                </a:solidFill>
              </a:rPr>
              <a:t>Numerical fluxes – WENO reconstruction</a:t>
            </a:r>
            <a:endParaRPr lang="fr-FR" sz="1800" dirty="0">
              <a:solidFill>
                <a:srgbClr val="FAB600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720000" y="1239983"/>
            <a:ext cx="7644543" cy="2951414"/>
          </a:xfrm>
        </p:spPr>
        <p:txBody>
          <a:bodyPr/>
          <a:lstStyle/>
          <a:p>
            <a:pPr>
              <a:lnSpc>
                <a:spcPts val="1900"/>
              </a:lnSpc>
            </a:pPr>
            <a:r>
              <a:rPr lang="en-GB" dirty="0">
                <a:solidFill>
                  <a:srgbClr val="102648"/>
                </a:solidFill>
              </a:rPr>
              <a:t>The reconstructed values are</a:t>
            </a:r>
            <a:r>
              <a:rPr lang="en-GB" dirty="0" smtClean="0">
                <a:solidFill>
                  <a:srgbClr val="102648"/>
                </a:solidFill>
              </a:rPr>
              <a:t>:</a:t>
            </a:r>
          </a:p>
          <a:p>
            <a:pPr>
              <a:lnSpc>
                <a:spcPts val="1900"/>
              </a:lnSpc>
            </a:pPr>
            <a:endParaRPr lang="en-GB" dirty="0" smtClean="0">
              <a:solidFill>
                <a:srgbClr val="102648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720" y="1523215"/>
            <a:ext cx="6310851" cy="208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6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Grid-flow </a:t>
            </a:r>
            <a:r>
              <a:rPr lang="en-GB" dirty="0"/>
              <a:t>solver</a:t>
            </a:r>
            <a:endParaRPr lang="en-GB" dirty="0" smtClean="0"/>
          </a:p>
          <a:p>
            <a:r>
              <a:rPr lang="en-GB" sz="1800" dirty="0" smtClean="0">
                <a:solidFill>
                  <a:srgbClr val="FAB600"/>
                </a:solidFill>
              </a:rPr>
              <a:t>Immersed Boundary</a:t>
            </a:r>
            <a:r>
              <a:rPr lang="en-GB" sz="1800" baseline="30000" dirty="0" smtClean="0">
                <a:solidFill>
                  <a:srgbClr val="FAB600"/>
                </a:solidFill>
              </a:rPr>
              <a:t>[6]</a:t>
            </a:r>
            <a:endParaRPr lang="fr-FR" sz="1800" baseline="30000" dirty="0">
              <a:solidFill>
                <a:srgbClr val="FAB600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720001" y="1239983"/>
            <a:ext cx="7643812" cy="2723610"/>
          </a:xfrm>
        </p:spPr>
        <p:txBody>
          <a:bodyPr/>
          <a:lstStyle/>
          <a:p>
            <a:pPr>
              <a:lnSpc>
                <a:spcPts val="1900"/>
              </a:lnSpc>
            </a:pPr>
            <a:r>
              <a:rPr lang="en-GB" dirty="0" smtClean="0">
                <a:solidFill>
                  <a:srgbClr val="102648"/>
                </a:solidFill>
              </a:rPr>
              <a:t>Momentum in a cell is given as the sum of a solid and a fluid contribution:</a:t>
            </a:r>
          </a:p>
          <a:p>
            <a:pPr>
              <a:lnSpc>
                <a:spcPts val="1900"/>
              </a:lnSpc>
            </a:pPr>
            <a:endParaRPr lang="en-GB" sz="4000" dirty="0">
              <a:solidFill>
                <a:srgbClr val="102648"/>
              </a:solidFill>
            </a:endParaRPr>
          </a:p>
          <a:p>
            <a:pPr>
              <a:lnSpc>
                <a:spcPts val="1900"/>
              </a:lnSpc>
            </a:pPr>
            <a:endParaRPr lang="en-GB" sz="4000" dirty="0" smtClean="0">
              <a:solidFill>
                <a:srgbClr val="102648"/>
              </a:solidFill>
            </a:endParaRPr>
          </a:p>
          <a:p>
            <a:pPr>
              <a:lnSpc>
                <a:spcPts val="1900"/>
              </a:lnSpc>
            </a:pPr>
            <a:r>
              <a:rPr lang="en-GB" dirty="0" smtClean="0">
                <a:solidFill>
                  <a:srgbClr val="102648"/>
                </a:solidFill>
              </a:rPr>
              <a:t>With       the volume fraction occupied by the solid, and:</a:t>
            </a:r>
          </a:p>
          <a:p>
            <a:pPr>
              <a:lnSpc>
                <a:spcPts val="1900"/>
              </a:lnSpc>
            </a:pPr>
            <a:endParaRPr lang="en-GB" sz="4000" dirty="0">
              <a:solidFill>
                <a:srgbClr val="102648"/>
              </a:solidFill>
            </a:endParaRPr>
          </a:p>
          <a:p>
            <a:pPr>
              <a:lnSpc>
                <a:spcPts val="1900"/>
              </a:lnSpc>
            </a:pPr>
            <a:endParaRPr lang="en-GB" sz="4000" dirty="0" smtClean="0">
              <a:solidFill>
                <a:srgbClr val="102648"/>
              </a:solidFill>
            </a:endParaRPr>
          </a:p>
          <a:p>
            <a:pPr>
              <a:lnSpc>
                <a:spcPts val="1900"/>
              </a:lnSpc>
            </a:pPr>
            <a:r>
              <a:rPr lang="en-GB" dirty="0" smtClean="0">
                <a:solidFill>
                  <a:srgbClr val="102648"/>
                </a:solidFill>
              </a:rPr>
              <a:t>This allows for the definition of a source term      , such that:</a:t>
            </a:r>
            <a:endParaRPr lang="en-GB" dirty="0">
              <a:solidFill>
                <a:srgbClr val="102648"/>
              </a:solidFill>
            </a:endParaRPr>
          </a:p>
          <a:p>
            <a:pPr>
              <a:lnSpc>
                <a:spcPts val="1900"/>
              </a:lnSpc>
            </a:pPr>
            <a:endParaRPr lang="en-GB" dirty="0" smtClean="0">
              <a:solidFill>
                <a:srgbClr val="102648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304" y="2603390"/>
            <a:ext cx="4168011" cy="55053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897" y="1563038"/>
            <a:ext cx="3660827" cy="55053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873" y="3597897"/>
            <a:ext cx="4298065" cy="51368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08" y="2222565"/>
            <a:ext cx="294460" cy="30809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386" y="3283747"/>
            <a:ext cx="310582" cy="266213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2396276" y="4245663"/>
            <a:ext cx="62151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smtClean="0"/>
              <a:t>[6]: Louis </a:t>
            </a:r>
            <a:r>
              <a:rPr lang="fr-FR" sz="1050" dirty="0" err="1"/>
              <a:t>Vittoz</a:t>
            </a:r>
            <a:r>
              <a:rPr lang="fr-FR" sz="1050" dirty="0"/>
              <a:t>. Contributions au </a:t>
            </a:r>
            <a:r>
              <a:rPr lang="fr-FR" sz="1050" dirty="0" err="1"/>
              <a:t>développement</a:t>
            </a:r>
            <a:r>
              <a:rPr lang="fr-FR" sz="1050" dirty="0"/>
              <a:t> d’un solveur volumes finis sur </a:t>
            </a:r>
            <a:r>
              <a:rPr lang="fr-FR" sz="1050" dirty="0" smtClean="0"/>
              <a:t>grille </a:t>
            </a:r>
            <a:r>
              <a:rPr lang="fr-FR" sz="1050" dirty="0" err="1" smtClean="0"/>
              <a:t>cartésienne</a:t>
            </a:r>
            <a:r>
              <a:rPr lang="fr-FR" sz="1050" dirty="0" smtClean="0"/>
              <a:t> </a:t>
            </a:r>
            <a:r>
              <a:rPr lang="fr-FR" sz="1050" dirty="0"/>
              <a:t>localement </a:t>
            </a:r>
            <a:r>
              <a:rPr lang="fr-FR" sz="1050" dirty="0" err="1"/>
              <a:t>raffinée</a:t>
            </a:r>
            <a:r>
              <a:rPr lang="fr-FR" sz="1050" dirty="0"/>
              <a:t> en vue d’application à l’hydrodynamique navale. </a:t>
            </a:r>
            <a:r>
              <a:rPr lang="fr-FR" sz="1050" dirty="0" smtClean="0"/>
              <a:t>PhD </a:t>
            </a:r>
            <a:r>
              <a:rPr lang="fr-FR" sz="1050" dirty="0" err="1" smtClean="0"/>
              <a:t>thesis</a:t>
            </a:r>
            <a:r>
              <a:rPr lang="fr-FR" sz="1050" dirty="0"/>
              <a:t>, 2018.</a:t>
            </a:r>
          </a:p>
        </p:txBody>
      </p:sp>
    </p:spTree>
    <p:extLst>
      <p:ext uri="{BB962C8B-B14F-4D97-AF65-F5344CB8AC3E}">
        <p14:creationId xmlns:p14="http://schemas.microsoft.com/office/powerpoint/2010/main" val="214998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Grid-flow </a:t>
            </a:r>
            <a:r>
              <a:rPr lang="en-GB" dirty="0"/>
              <a:t>solver</a:t>
            </a:r>
            <a:endParaRPr lang="en-GB" dirty="0" smtClean="0"/>
          </a:p>
          <a:p>
            <a:r>
              <a:rPr lang="en-GB" sz="1800" dirty="0" smtClean="0">
                <a:solidFill>
                  <a:srgbClr val="FAB600"/>
                </a:solidFill>
              </a:rPr>
              <a:t>Immersed Boundary</a:t>
            </a:r>
            <a:endParaRPr lang="fr-FR" sz="1800" dirty="0">
              <a:solidFill>
                <a:srgbClr val="FAB6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texte 2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720002" y="1239983"/>
                <a:ext cx="3463038" cy="2723610"/>
              </a:xfrm>
            </p:spPr>
            <p:txBody>
              <a:bodyPr wrap="square">
                <a:normAutofit/>
              </a:bodyPr>
              <a:lstStyle/>
              <a:p>
                <a:pPr algn="l">
                  <a:lnSpc>
                    <a:spcPts val="1900"/>
                  </a:lnSpc>
                </a:pPr>
                <a:r>
                  <a:rPr lang="en-GB" dirty="0" smtClean="0">
                    <a:solidFill>
                      <a:srgbClr val="102648"/>
                    </a:solidFill>
                  </a:rPr>
                  <a:t>The volume fraction is regularized close to the interface:</a:t>
                </a:r>
              </a:p>
              <a:p>
                <a:pPr algn="l">
                  <a:lnSpc>
                    <a:spcPts val="1900"/>
                  </a:lnSpc>
                </a:pPr>
                <a:endParaRPr lang="en-GB" dirty="0">
                  <a:solidFill>
                    <a:srgbClr val="102648"/>
                  </a:solidFill>
                </a:endParaRPr>
              </a:p>
              <a:p>
                <a:pPr algn="l">
                  <a:lnSpc>
                    <a:spcPts val="1900"/>
                  </a:lnSpc>
                </a:pPr>
                <a:endParaRPr lang="en-GB" dirty="0" smtClean="0">
                  <a:solidFill>
                    <a:srgbClr val="102648"/>
                  </a:solidFill>
                </a:endParaRPr>
              </a:p>
              <a:p>
                <a:pPr algn="l">
                  <a:lnSpc>
                    <a:spcPts val="1900"/>
                  </a:lnSpc>
                </a:pPr>
                <a:endParaRPr lang="en-GB" dirty="0">
                  <a:solidFill>
                    <a:srgbClr val="102648"/>
                  </a:solidFill>
                </a:endParaRPr>
              </a:p>
              <a:p>
                <a:pPr algn="l">
                  <a:lnSpc>
                    <a:spcPts val="1900"/>
                  </a:lnSpc>
                </a:pPr>
                <a:r>
                  <a:rPr lang="en-GB" dirty="0" smtClean="0">
                    <a:solidFill>
                      <a:srgbClr val="102648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dirty="0" smtClean="0">
                    <a:solidFill>
                      <a:srgbClr val="102648"/>
                    </a:solidFill>
                  </a:rPr>
                  <a:t> is the signed distance.</a:t>
                </a:r>
              </a:p>
            </p:txBody>
          </p:sp>
        </mc:Choice>
        <mc:Fallback xmlns="">
          <p:sp>
            <p:nvSpPr>
              <p:cNvPr id="3" name="Espace réservé du text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720002" y="1239983"/>
                <a:ext cx="3463038" cy="2723610"/>
              </a:xfrm>
              <a:blipFill>
                <a:blip r:embed="rId2"/>
                <a:stretch>
                  <a:fillRect l="-3697" t="-24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200" y="1858018"/>
            <a:ext cx="2562194" cy="48390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583" y="1019568"/>
            <a:ext cx="4383229" cy="316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5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Multiphase Flows</a:t>
            </a:r>
          </a:p>
          <a:p>
            <a:r>
              <a:rPr lang="it-IT" sz="1800" dirty="0">
                <a:solidFill>
                  <a:srgbClr val="FAB600"/>
                </a:solidFill>
              </a:rPr>
              <a:t>Problem </a:t>
            </a:r>
            <a:r>
              <a:rPr lang="it-IT" sz="1800" dirty="0" smtClean="0">
                <a:solidFill>
                  <a:srgbClr val="FAB600"/>
                </a:solidFill>
              </a:rPr>
              <a:t>breakdown</a:t>
            </a:r>
            <a:r>
              <a:rPr lang="it-IT" sz="1800" baseline="30000" dirty="0" smtClean="0">
                <a:solidFill>
                  <a:srgbClr val="FAB600"/>
                </a:solidFill>
              </a:rPr>
              <a:t>[7]</a:t>
            </a:r>
            <a:r>
              <a:rPr lang="it-IT" sz="1800" dirty="0" smtClean="0">
                <a:solidFill>
                  <a:srgbClr val="FAB600"/>
                </a:solidFill>
              </a:rPr>
              <a:t>:</a:t>
            </a:r>
            <a:endParaRPr lang="it-IT" sz="1800" dirty="0">
              <a:solidFill>
                <a:srgbClr val="FAB600"/>
              </a:solidFill>
            </a:endParaRPr>
          </a:p>
        </p:txBody>
      </p:sp>
      <p:sp>
        <p:nvSpPr>
          <p:cNvPr id="6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720001" y="1239983"/>
            <a:ext cx="7479453" cy="2723610"/>
          </a:xfrm>
        </p:spPr>
        <p:txBody>
          <a:bodyPr wrap="square">
            <a:normAutofit/>
          </a:bodyPr>
          <a:lstStyle/>
          <a:p>
            <a:pPr marL="457200" indent="-457200" algn="l">
              <a:buFont typeface="+mj-lt"/>
              <a:buAutoNum type="arabicPeriod"/>
            </a:pPr>
            <a:endParaRPr lang="it-IT" dirty="0" smtClean="0">
              <a:solidFill>
                <a:srgbClr val="102648"/>
              </a:solidFill>
              <a:latin typeface="Titillium Bold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it-IT" dirty="0" smtClean="0">
                <a:solidFill>
                  <a:srgbClr val="102648"/>
                </a:solidFill>
                <a:latin typeface="Titillium Bold"/>
              </a:rPr>
              <a:t>Numerical </a:t>
            </a:r>
            <a:r>
              <a:rPr lang="it-IT" dirty="0">
                <a:solidFill>
                  <a:srgbClr val="102648"/>
                </a:solidFill>
                <a:latin typeface="Titillium Bold"/>
              </a:rPr>
              <a:t>description </a:t>
            </a:r>
            <a:r>
              <a:rPr lang="en-US" dirty="0">
                <a:solidFill>
                  <a:srgbClr val="102648"/>
                </a:solidFill>
                <a:latin typeface="Titillium Bold"/>
              </a:rPr>
              <a:t>for the location and shape of the boundary</a:t>
            </a:r>
            <a:r>
              <a:rPr lang="it-IT" dirty="0">
                <a:solidFill>
                  <a:srgbClr val="102648"/>
                </a:solidFill>
                <a:latin typeface="Titillium Bold"/>
              </a:rPr>
              <a:t> </a:t>
            </a:r>
          </a:p>
          <a:p>
            <a:pPr marL="457200" indent="-457200" algn="l">
              <a:buFont typeface="+mj-lt"/>
              <a:buAutoNum type="arabicPeriod"/>
            </a:pPr>
            <a:endParaRPr lang="it-IT" dirty="0">
              <a:solidFill>
                <a:srgbClr val="102648"/>
              </a:solidFill>
              <a:latin typeface="Titillium Bold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it-IT" dirty="0">
                <a:solidFill>
                  <a:srgbClr val="102648"/>
                </a:solidFill>
                <a:latin typeface="Titillium Bold"/>
              </a:rPr>
              <a:t>Evolution algorithm for the boundary</a:t>
            </a:r>
          </a:p>
          <a:p>
            <a:pPr marL="457200" indent="-457200" algn="l">
              <a:buFont typeface="+mj-lt"/>
              <a:buAutoNum type="arabicPeriod"/>
            </a:pPr>
            <a:endParaRPr lang="it-IT" dirty="0">
              <a:solidFill>
                <a:srgbClr val="102648"/>
              </a:solidFill>
              <a:latin typeface="Titillium Bold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it-IT" dirty="0">
                <a:solidFill>
                  <a:srgbClr val="102648"/>
                </a:solidFill>
                <a:latin typeface="Titillium Bold"/>
              </a:rPr>
              <a:t>Scheme for imposing boundary conditions at the interface</a:t>
            </a:r>
          </a:p>
          <a:p>
            <a:pPr algn="l">
              <a:lnSpc>
                <a:spcPts val="1900"/>
              </a:lnSpc>
            </a:pPr>
            <a:endParaRPr lang="en-GB" dirty="0" smtClean="0">
              <a:solidFill>
                <a:srgbClr val="102648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833412" y="4162596"/>
            <a:ext cx="6530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smtClean="0"/>
              <a:t>[7]: </a:t>
            </a:r>
            <a:r>
              <a:rPr lang="en-US" sz="1050" dirty="0" smtClean="0"/>
              <a:t> </a:t>
            </a:r>
            <a:r>
              <a:rPr lang="en-US" sz="1050" dirty="0"/>
              <a:t>Cyril W </a:t>
            </a:r>
            <a:r>
              <a:rPr lang="en-US" sz="1050" dirty="0" err="1"/>
              <a:t>Hirt</a:t>
            </a:r>
            <a:r>
              <a:rPr lang="en-US" sz="1050" dirty="0"/>
              <a:t> and Billy D Nichols. Volume of fluid (</a:t>
            </a:r>
            <a:r>
              <a:rPr lang="en-US" sz="1050" dirty="0" err="1"/>
              <a:t>vof</a:t>
            </a:r>
            <a:r>
              <a:rPr lang="en-US" sz="1050" dirty="0"/>
              <a:t>) method for the dynamics of</a:t>
            </a:r>
          </a:p>
          <a:p>
            <a:r>
              <a:rPr lang="en-US" sz="1050" dirty="0"/>
              <a:t>free boundaries. Journal of computational physics, 39(1):201–225, 1981.</a:t>
            </a:r>
          </a:p>
        </p:txBody>
      </p:sp>
    </p:spTree>
    <p:extLst>
      <p:ext uri="{BB962C8B-B14F-4D97-AF65-F5344CB8AC3E}">
        <p14:creationId xmlns:p14="http://schemas.microsoft.com/office/powerpoint/2010/main" val="235973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Multiphase Flows</a:t>
            </a:r>
          </a:p>
          <a:p>
            <a:r>
              <a:rPr lang="en-US" sz="1800" dirty="0" smtClean="0">
                <a:solidFill>
                  <a:srgbClr val="FAB600"/>
                </a:solidFill>
              </a:rPr>
              <a:t>1.	Boundary n</a:t>
            </a:r>
            <a:r>
              <a:rPr lang="it-IT" sz="1800" dirty="0" smtClean="0">
                <a:solidFill>
                  <a:srgbClr val="FAB600"/>
                </a:solidFill>
              </a:rPr>
              <a:t>umerical description</a:t>
            </a:r>
            <a:endParaRPr lang="it-IT" sz="1800" dirty="0">
              <a:solidFill>
                <a:srgbClr val="FAB600"/>
              </a:solidFill>
            </a:endParaRPr>
          </a:p>
        </p:txBody>
      </p:sp>
      <p:sp>
        <p:nvSpPr>
          <p:cNvPr id="6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720001" y="1239983"/>
            <a:ext cx="7479453" cy="2723610"/>
          </a:xfrm>
        </p:spPr>
        <p:txBody>
          <a:bodyPr wrap="square">
            <a:normAutofit/>
          </a:bodyPr>
          <a:lstStyle/>
          <a:p>
            <a:pPr marL="285750" indent="-285750" algn="l">
              <a:lnSpc>
                <a:spcPts val="1900"/>
              </a:lnSpc>
              <a:buFont typeface="Arial" panose="020B0604020202020204" pitchFamily="34" charset="0"/>
              <a:buChar char="•"/>
            </a:pPr>
            <a:endParaRPr lang="en-GB" dirty="0" smtClean="0">
              <a:solidFill>
                <a:srgbClr val="102648"/>
              </a:solidFill>
            </a:endParaRPr>
          </a:p>
          <a:p>
            <a:pPr marL="285750" indent="-285750" algn="l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GB" b="1" dirty="0" err="1" smtClean="0">
                <a:solidFill>
                  <a:srgbClr val="102648"/>
                </a:solidFill>
              </a:rPr>
              <a:t>Lagrangian</a:t>
            </a:r>
            <a:r>
              <a:rPr lang="en-GB" b="1" dirty="0" smtClean="0">
                <a:solidFill>
                  <a:srgbClr val="102648"/>
                </a:solidFill>
              </a:rPr>
              <a:t> methods</a:t>
            </a:r>
          </a:p>
          <a:p>
            <a:pPr marL="285750" indent="-285750" algn="l">
              <a:lnSpc>
                <a:spcPts val="1900"/>
              </a:lnSpc>
              <a:buFont typeface="Arial" panose="020B0604020202020204" pitchFamily="34" charset="0"/>
              <a:buChar char="•"/>
            </a:pPr>
            <a:endParaRPr lang="en-GB" b="1" dirty="0">
              <a:solidFill>
                <a:srgbClr val="102648"/>
              </a:solidFill>
            </a:endParaRPr>
          </a:p>
          <a:p>
            <a:pPr marL="285750" indent="-285750" algn="l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rgbClr val="102648"/>
                </a:solidFill>
              </a:rPr>
              <a:t>Volume of Fluid</a:t>
            </a:r>
          </a:p>
          <a:p>
            <a:pPr marL="285750" indent="-285750" algn="l">
              <a:lnSpc>
                <a:spcPts val="1900"/>
              </a:lnSpc>
              <a:buFont typeface="Arial" panose="020B0604020202020204" pitchFamily="34" charset="0"/>
              <a:buChar char="•"/>
            </a:pPr>
            <a:endParaRPr lang="en-GB" b="1" dirty="0">
              <a:solidFill>
                <a:srgbClr val="102648"/>
              </a:solidFill>
            </a:endParaRPr>
          </a:p>
          <a:p>
            <a:pPr marL="285750" indent="-285750" algn="l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rgbClr val="102648"/>
                </a:solidFill>
              </a:rPr>
              <a:t>Level Set</a:t>
            </a:r>
          </a:p>
        </p:txBody>
      </p:sp>
    </p:spTree>
    <p:extLst>
      <p:ext uri="{BB962C8B-B14F-4D97-AF65-F5344CB8AC3E}">
        <p14:creationId xmlns:p14="http://schemas.microsoft.com/office/powerpoint/2010/main" val="356552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Multiphase Flows</a:t>
            </a:r>
          </a:p>
          <a:p>
            <a:r>
              <a:rPr lang="en-US" sz="1800" dirty="0" smtClean="0">
                <a:solidFill>
                  <a:srgbClr val="FAB600"/>
                </a:solidFill>
              </a:rPr>
              <a:t>1.	Boundary n</a:t>
            </a:r>
            <a:r>
              <a:rPr lang="it-IT" sz="1800" dirty="0" smtClean="0">
                <a:solidFill>
                  <a:srgbClr val="FAB600"/>
                </a:solidFill>
              </a:rPr>
              <a:t>umerical description</a:t>
            </a:r>
            <a:endParaRPr lang="it-IT" sz="1800" dirty="0">
              <a:solidFill>
                <a:srgbClr val="FAB600"/>
              </a:solidFill>
            </a:endParaRPr>
          </a:p>
        </p:txBody>
      </p:sp>
      <p:sp>
        <p:nvSpPr>
          <p:cNvPr id="6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720001" y="1239983"/>
            <a:ext cx="7479453" cy="2723610"/>
          </a:xfrm>
        </p:spPr>
        <p:txBody>
          <a:bodyPr wrap="square">
            <a:normAutofit/>
          </a:bodyPr>
          <a:lstStyle/>
          <a:p>
            <a:pPr algn="l">
              <a:lnSpc>
                <a:spcPts val="1900"/>
              </a:lnSpc>
            </a:pPr>
            <a:r>
              <a:rPr lang="en-GB" b="1" dirty="0" err="1" smtClean="0">
                <a:solidFill>
                  <a:srgbClr val="102648"/>
                </a:solidFill>
              </a:rPr>
              <a:t>Lagrangian</a:t>
            </a:r>
            <a:r>
              <a:rPr lang="en-GB" b="1" dirty="0" smtClean="0">
                <a:solidFill>
                  <a:srgbClr val="102648"/>
                </a:solidFill>
              </a:rPr>
              <a:t> methods:</a:t>
            </a:r>
          </a:p>
          <a:p>
            <a:pPr algn="l">
              <a:lnSpc>
                <a:spcPts val="1900"/>
              </a:lnSpc>
            </a:pPr>
            <a:endParaRPr lang="en-GB" dirty="0" smtClean="0">
              <a:solidFill>
                <a:srgbClr val="102648"/>
              </a:solidFill>
            </a:endParaRPr>
          </a:p>
          <a:p>
            <a:pPr algn="l">
              <a:lnSpc>
                <a:spcPts val="1900"/>
              </a:lnSpc>
            </a:pPr>
            <a:r>
              <a:rPr lang="en-GB" dirty="0" smtClean="0">
                <a:solidFill>
                  <a:srgbClr val="102648"/>
                </a:solidFill>
              </a:rPr>
              <a:t>A set of massless particles is introduced and </a:t>
            </a:r>
            <a:r>
              <a:rPr lang="en-GB" dirty="0" err="1" smtClean="0">
                <a:solidFill>
                  <a:srgbClr val="102648"/>
                </a:solidFill>
              </a:rPr>
              <a:t>advected</a:t>
            </a:r>
            <a:r>
              <a:rPr lang="en-GB" dirty="0" smtClean="0">
                <a:solidFill>
                  <a:srgbClr val="102648"/>
                </a:solidFill>
              </a:rPr>
              <a:t> with the fluid. </a:t>
            </a:r>
          </a:p>
          <a:p>
            <a:pPr algn="l">
              <a:lnSpc>
                <a:spcPts val="1900"/>
              </a:lnSpc>
            </a:pPr>
            <a:r>
              <a:rPr lang="en-GB" dirty="0" smtClean="0">
                <a:solidFill>
                  <a:srgbClr val="102648"/>
                </a:solidFill>
              </a:rPr>
              <a:t>The particles are used to tag either:</a:t>
            </a:r>
          </a:p>
          <a:p>
            <a:pPr algn="l">
              <a:lnSpc>
                <a:spcPts val="1900"/>
              </a:lnSpc>
            </a:pPr>
            <a:endParaRPr lang="en-GB" dirty="0" smtClean="0">
              <a:solidFill>
                <a:srgbClr val="102648"/>
              </a:solidFill>
            </a:endParaRPr>
          </a:p>
          <a:p>
            <a:pPr marL="285750" indent="-285750" algn="l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102648"/>
                </a:solidFill>
              </a:rPr>
              <a:t>One of the two fluids: </a:t>
            </a:r>
            <a:r>
              <a:rPr lang="en-GB" i="1" dirty="0" smtClean="0">
                <a:solidFill>
                  <a:srgbClr val="102648"/>
                </a:solidFill>
              </a:rPr>
              <a:t>	Volume tracking </a:t>
            </a:r>
            <a:r>
              <a:rPr lang="en-GB" dirty="0" smtClean="0">
                <a:solidFill>
                  <a:srgbClr val="102648"/>
                </a:solidFill>
              </a:rPr>
              <a:t>(i.e. Marker and Cell</a:t>
            </a:r>
            <a:r>
              <a:rPr lang="en-GB" baseline="30000" dirty="0" smtClean="0">
                <a:solidFill>
                  <a:srgbClr val="102648"/>
                </a:solidFill>
              </a:rPr>
              <a:t>[4]</a:t>
            </a:r>
            <a:r>
              <a:rPr lang="en-GB" dirty="0" smtClean="0">
                <a:solidFill>
                  <a:srgbClr val="102648"/>
                </a:solidFill>
              </a:rPr>
              <a:t>)</a:t>
            </a:r>
          </a:p>
          <a:p>
            <a:pPr marL="285750" indent="-285750" algn="l">
              <a:lnSpc>
                <a:spcPts val="19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rgbClr val="102648"/>
              </a:solidFill>
            </a:endParaRPr>
          </a:p>
          <a:p>
            <a:pPr marL="285750" indent="-285750" algn="l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102648"/>
                </a:solidFill>
              </a:rPr>
              <a:t>The interface itself:	 	</a:t>
            </a:r>
            <a:r>
              <a:rPr lang="en-GB" i="1" dirty="0" smtClean="0">
                <a:solidFill>
                  <a:srgbClr val="102648"/>
                </a:solidFill>
              </a:rPr>
              <a:t>Surface tracking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833412" y="4162596"/>
            <a:ext cx="6530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smtClean="0"/>
              <a:t>[4]: </a:t>
            </a:r>
            <a:r>
              <a:rPr lang="en-US" sz="1050" dirty="0" smtClean="0"/>
              <a:t> </a:t>
            </a:r>
            <a:r>
              <a:rPr lang="en-US" sz="1050" dirty="0"/>
              <a:t>Francis H Harlow and J Eddie Welch. Numerical calculation of time-dependent viscous incompressible flow of fluid with free surface. The physics of fluids, 8(12):2182–2189, 1965.</a:t>
            </a:r>
          </a:p>
        </p:txBody>
      </p:sp>
    </p:spTree>
    <p:extLst>
      <p:ext uri="{BB962C8B-B14F-4D97-AF65-F5344CB8AC3E}">
        <p14:creationId xmlns:p14="http://schemas.microsoft.com/office/powerpoint/2010/main" val="327222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Multiphase Flows</a:t>
            </a:r>
          </a:p>
          <a:p>
            <a:r>
              <a:rPr lang="en-US" sz="1800" dirty="0" smtClean="0">
                <a:solidFill>
                  <a:srgbClr val="FAB600"/>
                </a:solidFill>
              </a:rPr>
              <a:t>1</a:t>
            </a:r>
            <a:r>
              <a:rPr lang="en-US" sz="1800" dirty="0">
                <a:solidFill>
                  <a:srgbClr val="FAB600"/>
                </a:solidFill>
              </a:rPr>
              <a:t>.	Boundary n</a:t>
            </a:r>
            <a:r>
              <a:rPr lang="it-IT" sz="1800" dirty="0">
                <a:solidFill>
                  <a:srgbClr val="FAB600"/>
                </a:solidFill>
              </a:rPr>
              <a:t>umerical description</a:t>
            </a:r>
          </a:p>
          <a:p>
            <a:endParaRPr lang="en-US" sz="1800" dirty="0">
              <a:solidFill>
                <a:srgbClr val="FAB600"/>
              </a:solidFill>
            </a:endParaRPr>
          </a:p>
          <a:p>
            <a:endParaRPr lang="it-IT" sz="1800" dirty="0">
              <a:solidFill>
                <a:srgbClr val="FAB6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ce réservé du texte 2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720001" y="1239983"/>
                <a:ext cx="4822459" cy="2947456"/>
              </a:xfrm>
            </p:spPr>
            <p:txBody>
              <a:bodyPr wrap="square">
                <a:normAutofit/>
              </a:bodyPr>
              <a:lstStyle/>
              <a:p>
                <a:pPr algn="l">
                  <a:lnSpc>
                    <a:spcPts val="1900"/>
                  </a:lnSpc>
                </a:pPr>
                <a:r>
                  <a:rPr lang="en-GB" b="1" dirty="0" smtClean="0">
                    <a:solidFill>
                      <a:srgbClr val="102648"/>
                    </a:solidFill>
                  </a:rPr>
                  <a:t>Volume of Fluid</a:t>
                </a:r>
                <a:r>
                  <a:rPr lang="en-GB" b="1" baseline="30000" dirty="0" smtClean="0">
                    <a:solidFill>
                      <a:srgbClr val="102648"/>
                    </a:solidFill>
                  </a:rPr>
                  <a:t>[7]</a:t>
                </a:r>
                <a:r>
                  <a:rPr lang="en-GB" b="1" dirty="0" smtClean="0">
                    <a:solidFill>
                      <a:srgbClr val="102648"/>
                    </a:solidFill>
                  </a:rPr>
                  <a:t>:</a:t>
                </a:r>
                <a:endParaRPr lang="en-GB" b="1" dirty="0">
                  <a:solidFill>
                    <a:srgbClr val="102648"/>
                  </a:solidFill>
                </a:endParaRPr>
              </a:p>
              <a:p>
                <a:pPr algn="l">
                  <a:lnSpc>
                    <a:spcPts val="1900"/>
                  </a:lnSpc>
                </a:pPr>
                <a:endParaRPr lang="en-GB" sz="100" dirty="0" smtClean="0">
                  <a:solidFill>
                    <a:srgbClr val="102648"/>
                  </a:solidFill>
                </a:endParaRPr>
              </a:p>
              <a:p>
                <a:pPr marL="285750" indent="-285750" algn="l">
                  <a:lnSpc>
                    <a:spcPts val="1900"/>
                  </a:lnSpc>
                  <a:buFont typeface="Arial" panose="020B0604020202020204" pitchFamily="34" charset="0"/>
                  <a:buChar char="•"/>
                </a:pPr>
                <a:r>
                  <a:rPr lang="en-GB" dirty="0" smtClean="0">
                    <a:solidFill>
                      <a:srgbClr val="102648"/>
                    </a:solidFill>
                  </a:rPr>
                  <a:t>The </a:t>
                </a:r>
                <a:r>
                  <a:rPr lang="en-GB" i="1" dirty="0" smtClean="0">
                    <a:solidFill>
                      <a:srgbClr val="102648"/>
                    </a:solidFill>
                  </a:rPr>
                  <a:t>volume fraction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en-GB" dirty="0" smtClean="0">
                    <a:solidFill>
                      <a:srgbClr val="102648"/>
                    </a:solidFill>
                  </a:rPr>
                  <a:t> is defined as the portion of a cell filled by one particular fluid.</a:t>
                </a:r>
              </a:p>
              <a:p>
                <a:pPr marL="285750" indent="-285750" algn="l">
                  <a:lnSpc>
                    <a:spcPts val="1900"/>
                  </a:lnSpc>
                  <a:buFont typeface="Arial" panose="020B0604020202020204" pitchFamily="34" charset="0"/>
                  <a:buChar char="•"/>
                </a:pPr>
                <a:endParaRPr lang="en-GB" sz="100" dirty="0">
                  <a:solidFill>
                    <a:srgbClr val="102648"/>
                  </a:solidFill>
                </a:endParaRPr>
              </a:p>
              <a:p>
                <a:pPr marL="285750" indent="-285750" algn="l">
                  <a:lnSpc>
                    <a:spcPts val="19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 smtClean="0">
                    <a:solidFill>
                      <a:srgbClr val="102648"/>
                    </a:solidFill>
                  </a:rPr>
                  <a:t> is </a:t>
                </a:r>
                <a:r>
                  <a:rPr lang="en-GB" dirty="0" err="1" smtClean="0">
                    <a:solidFill>
                      <a:srgbClr val="102648"/>
                    </a:solidFill>
                  </a:rPr>
                  <a:t>advected</a:t>
                </a:r>
                <a:r>
                  <a:rPr lang="en-GB" dirty="0" smtClean="0">
                    <a:solidFill>
                      <a:srgbClr val="102648"/>
                    </a:solidFill>
                  </a:rPr>
                  <a:t> with the fluid.</a:t>
                </a:r>
              </a:p>
              <a:p>
                <a:pPr marL="285750" indent="-285750" algn="l">
                  <a:lnSpc>
                    <a:spcPts val="1900"/>
                  </a:lnSpc>
                  <a:buFont typeface="Arial" panose="020B0604020202020204" pitchFamily="34" charset="0"/>
                  <a:buChar char="•"/>
                </a:pPr>
                <a:endParaRPr lang="en-GB" sz="100" dirty="0">
                  <a:solidFill>
                    <a:srgbClr val="102648"/>
                  </a:solidFill>
                </a:endParaRPr>
              </a:p>
              <a:p>
                <a:pPr marL="285750" indent="-285750" algn="l">
                  <a:lnSpc>
                    <a:spcPts val="1900"/>
                  </a:lnSpc>
                  <a:buFont typeface="Arial" panose="020B0604020202020204" pitchFamily="34" charset="0"/>
                  <a:buChar char="•"/>
                </a:pPr>
                <a:r>
                  <a:rPr lang="en-GB" dirty="0" smtClean="0">
                    <a:solidFill>
                      <a:srgbClr val="102648"/>
                    </a:solidFill>
                  </a:rPr>
                  <a:t>An algorithm is needed to reconstruct the shape and positon of the interface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 smtClean="0">
                    <a:solidFill>
                      <a:srgbClr val="102648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6" name="Espace réservé du text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720001" y="1239983"/>
                <a:ext cx="4822459" cy="2947456"/>
              </a:xfrm>
              <a:blipFill>
                <a:blip r:embed="rId2"/>
                <a:stretch>
                  <a:fillRect l="-2655" t="-2273" r="-189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5922392" y="1576398"/>
            <a:ext cx="720000" cy="72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6641619" y="1576035"/>
            <a:ext cx="720000" cy="72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7360110" y="1576398"/>
            <a:ext cx="720000" cy="72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5922755" y="2296494"/>
            <a:ext cx="720000" cy="72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6640105" y="2297436"/>
            <a:ext cx="720000" cy="72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7361547" y="2296494"/>
            <a:ext cx="720000" cy="72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5922392" y="3017350"/>
            <a:ext cx="720000" cy="72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6641619" y="3017396"/>
            <a:ext cx="720000" cy="72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7360110" y="3017350"/>
            <a:ext cx="720000" cy="72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orme libre 15"/>
          <p:cNvSpPr/>
          <p:nvPr/>
        </p:nvSpPr>
        <p:spPr>
          <a:xfrm>
            <a:off x="5827356" y="1091494"/>
            <a:ext cx="2536456" cy="2807342"/>
          </a:xfrm>
          <a:custGeom>
            <a:avLst/>
            <a:gdLst>
              <a:gd name="connsiteX0" fmla="*/ 23844 w 2599074"/>
              <a:gd name="connsiteY0" fmla="*/ 2764467 h 2794107"/>
              <a:gd name="connsiteX1" fmla="*/ 31795 w 2599074"/>
              <a:gd name="connsiteY1" fmla="*/ 2621343 h 2794107"/>
              <a:gd name="connsiteX2" fmla="*/ 333945 w 2599074"/>
              <a:gd name="connsiteY2" fmla="*/ 1444550 h 2794107"/>
              <a:gd name="connsiteX3" fmla="*/ 1248345 w 2599074"/>
              <a:gd name="connsiteY3" fmla="*/ 2088606 h 2794107"/>
              <a:gd name="connsiteX4" fmla="*/ 2305868 w 2599074"/>
              <a:gd name="connsiteY4" fmla="*/ 140536 h 2794107"/>
              <a:gd name="connsiteX5" fmla="*/ 2584164 w 2599074"/>
              <a:gd name="connsiteY5" fmla="*/ 148488 h 2794107"/>
              <a:gd name="connsiteX6" fmla="*/ 2536456 w 2599074"/>
              <a:gd name="connsiteY6" fmla="*/ 108731 h 2794107"/>
              <a:gd name="connsiteX0" fmla="*/ 23844 w 2536456"/>
              <a:gd name="connsiteY0" fmla="*/ 2777702 h 2807342"/>
              <a:gd name="connsiteX1" fmla="*/ 31795 w 2536456"/>
              <a:gd name="connsiteY1" fmla="*/ 2634578 h 2807342"/>
              <a:gd name="connsiteX2" fmla="*/ 333945 w 2536456"/>
              <a:gd name="connsiteY2" fmla="*/ 1457785 h 2807342"/>
              <a:gd name="connsiteX3" fmla="*/ 1248345 w 2536456"/>
              <a:gd name="connsiteY3" fmla="*/ 2101841 h 2807342"/>
              <a:gd name="connsiteX4" fmla="*/ 2305868 w 2536456"/>
              <a:gd name="connsiteY4" fmla="*/ 153771 h 2807342"/>
              <a:gd name="connsiteX5" fmla="*/ 2536456 w 2536456"/>
              <a:gd name="connsiteY5" fmla="*/ 121966 h 2807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36456" h="2807342">
                <a:moveTo>
                  <a:pt x="23844" y="2777702"/>
                </a:moveTo>
                <a:cubicBezTo>
                  <a:pt x="1978" y="2816133"/>
                  <a:pt x="-19888" y="2854564"/>
                  <a:pt x="31795" y="2634578"/>
                </a:cubicBezTo>
                <a:cubicBezTo>
                  <a:pt x="83478" y="2414592"/>
                  <a:pt x="131187" y="1546574"/>
                  <a:pt x="333945" y="1457785"/>
                </a:cubicBezTo>
                <a:cubicBezTo>
                  <a:pt x="536703" y="1368996"/>
                  <a:pt x="919691" y="2319177"/>
                  <a:pt x="1248345" y="2101841"/>
                </a:cubicBezTo>
                <a:cubicBezTo>
                  <a:pt x="1576999" y="1884505"/>
                  <a:pt x="2091183" y="483750"/>
                  <a:pt x="2305868" y="153771"/>
                </a:cubicBezTo>
                <a:cubicBezTo>
                  <a:pt x="2520553" y="-176208"/>
                  <a:pt x="2488417" y="128592"/>
                  <a:pt x="2536456" y="121966"/>
                </a:cubicBezTo>
              </a:path>
            </a:pathLst>
          </a:custGeom>
          <a:ln w="317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014997" y="1769595"/>
            <a:ext cx="573624" cy="369332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1.0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6712616" y="1769595"/>
            <a:ext cx="573624" cy="369332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1.0</a:t>
            </a:r>
            <a:endParaRPr lang="fr-FR" dirty="0"/>
          </a:p>
        </p:txBody>
      </p:sp>
      <p:sp>
        <p:nvSpPr>
          <p:cNvPr id="19" name="ZoneTexte 18"/>
          <p:cNvSpPr txBox="1"/>
          <p:nvPr/>
        </p:nvSpPr>
        <p:spPr>
          <a:xfrm>
            <a:off x="7426434" y="1769595"/>
            <a:ext cx="573624" cy="369332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0.6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6731935" y="2453402"/>
            <a:ext cx="573624" cy="369332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0.9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6705994" y="3133878"/>
            <a:ext cx="573624" cy="369332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0.2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5990577" y="3130540"/>
            <a:ext cx="573624" cy="369332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0.1</a:t>
            </a:r>
            <a:endParaRPr lang="fr-FR" dirty="0"/>
          </a:p>
        </p:txBody>
      </p:sp>
      <p:sp>
        <p:nvSpPr>
          <p:cNvPr id="23" name="ZoneTexte 22"/>
          <p:cNvSpPr txBox="1"/>
          <p:nvPr/>
        </p:nvSpPr>
        <p:spPr>
          <a:xfrm>
            <a:off x="5997199" y="2471122"/>
            <a:ext cx="573624" cy="369332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0.6</a:t>
            </a:r>
            <a:endParaRPr lang="fr-FR" dirty="0"/>
          </a:p>
        </p:txBody>
      </p:sp>
      <p:sp>
        <p:nvSpPr>
          <p:cNvPr id="24" name="ZoneTexte 23"/>
          <p:cNvSpPr txBox="1"/>
          <p:nvPr/>
        </p:nvSpPr>
        <p:spPr>
          <a:xfrm>
            <a:off x="7402296" y="2452980"/>
            <a:ext cx="573624" cy="369332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0.2</a:t>
            </a:r>
            <a:endParaRPr lang="fr-FR" dirty="0"/>
          </a:p>
        </p:txBody>
      </p:sp>
      <p:sp>
        <p:nvSpPr>
          <p:cNvPr id="25" name="ZoneTexte 24"/>
          <p:cNvSpPr txBox="1"/>
          <p:nvPr/>
        </p:nvSpPr>
        <p:spPr>
          <a:xfrm>
            <a:off x="7402296" y="3136200"/>
            <a:ext cx="573624" cy="369332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0.0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1833412" y="4172887"/>
            <a:ext cx="6530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smtClean="0"/>
              <a:t>[7]: </a:t>
            </a:r>
            <a:r>
              <a:rPr lang="en-US" sz="1050" dirty="0" smtClean="0"/>
              <a:t> </a:t>
            </a:r>
            <a:r>
              <a:rPr lang="en-US" sz="1050" dirty="0"/>
              <a:t>Cyril W </a:t>
            </a:r>
            <a:r>
              <a:rPr lang="en-US" sz="1050" dirty="0" err="1"/>
              <a:t>Hirt</a:t>
            </a:r>
            <a:r>
              <a:rPr lang="en-US" sz="1050" dirty="0"/>
              <a:t> and Billy D Nichols. Volume of fluid (</a:t>
            </a:r>
            <a:r>
              <a:rPr lang="en-US" sz="1050" dirty="0" err="1"/>
              <a:t>vof</a:t>
            </a:r>
            <a:r>
              <a:rPr lang="en-US" sz="1050" dirty="0"/>
              <a:t>) method for the dynamics </a:t>
            </a:r>
            <a:r>
              <a:rPr lang="en-US" sz="1050" dirty="0" smtClean="0"/>
              <a:t>of free </a:t>
            </a:r>
            <a:r>
              <a:rPr lang="en-US" sz="1050" dirty="0"/>
              <a:t>boundaries. Journal of computational physics, 39(1):201–225, 1981.</a:t>
            </a:r>
          </a:p>
        </p:txBody>
      </p:sp>
    </p:spTree>
    <p:extLst>
      <p:ext uri="{BB962C8B-B14F-4D97-AF65-F5344CB8AC3E}">
        <p14:creationId xmlns:p14="http://schemas.microsoft.com/office/powerpoint/2010/main" val="247530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Multiphase Flows</a:t>
            </a:r>
          </a:p>
          <a:p>
            <a:r>
              <a:rPr lang="en-US" sz="1800" dirty="0">
                <a:solidFill>
                  <a:srgbClr val="FAB600"/>
                </a:solidFill>
              </a:rPr>
              <a:t>1.	Boundary n</a:t>
            </a:r>
            <a:r>
              <a:rPr lang="it-IT" sz="1800" dirty="0">
                <a:solidFill>
                  <a:srgbClr val="FAB600"/>
                </a:solidFill>
              </a:rPr>
              <a:t>umerical description</a:t>
            </a:r>
          </a:p>
          <a:p>
            <a:endParaRPr lang="it-IT" sz="1800" dirty="0">
              <a:solidFill>
                <a:srgbClr val="FAB6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Espace réservé du texte 2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720001" y="1239983"/>
                <a:ext cx="4822459" cy="2101423"/>
              </a:xfrm>
            </p:spPr>
            <p:txBody>
              <a:bodyPr wrap="square">
                <a:noAutofit/>
              </a:bodyPr>
              <a:lstStyle/>
              <a:p>
                <a:pPr algn="l">
                  <a:lnSpc>
                    <a:spcPts val="1900"/>
                  </a:lnSpc>
                </a:pPr>
                <a:r>
                  <a:rPr lang="en-GB" b="1" dirty="0" smtClean="0">
                    <a:solidFill>
                      <a:srgbClr val="102648"/>
                    </a:solidFill>
                  </a:rPr>
                  <a:t>Level Set</a:t>
                </a:r>
                <a:r>
                  <a:rPr lang="en-GB" b="1" baseline="30000" dirty="0" smtClean="0">
                    <a:solidFill>
                      <a:srgbClr val="102648"/>
                    </a:solidFill>
                  </a:rPr>
                  <a:t>[8]</a:t>
                </a:r>
                <a:r>
                  <a:rPr lang="en-GB" b="1" dirty="0" smtClean="0">
                    <a:solidFill>
                      <a:srgbClr val="102648"/>
                    </a:solidFill>
                  </a:rPr>
                  <a:t>:</a:t>
                </a:r>
                <a:endParaRPr lang="en-GB" b="1" dirty="0">
                  <a:solidFill>
                    <a:srgbClr val="102648"/>
                  </a:solidFill>
                </a:endParaRPr>
              </a:p>
              <a:p>
                <a:pPr algn="l">
                  <a:lnSpc>
                    <a:spcPts val="1900"/>
                  </a:lnSpc>
                </a:pPr>
                <a:r>
                  <a:rPr lang="en-GB" sz="100" dirty="0" smtClean="0">
                    <a:solidFill>
                      <a:srgbClr val="102648"/>
                    </a:solidFill>
                  </a:rPr>
                  <a:t> </a:t>
                </a:r>
              </a:p>
              <a:p>
                <a:pPr marL="285750" indent="-285750" algn="l">
                  <a:lnSpc>
                    <a:spcPts val="1900"/>
                  </a:lnSpc>
                  <a:buFont typeface="Arial" panose="020B0604020202020204" pitchFamily="34" charset="0"/>
                  <a:buChar char="•"/>
                </a:pPr>
                <a:r>
                  <a:rPr lang="en-GB" dirty="0" smtClean="0">
                    <a:solidFill>
                      <a:srgbClr val="102648"/>
                    </a:solidFill>
                  </a:rPr>
                  <a:t>The </a:t>
                </a:r>
                <a:r>
                  <a:rPr lang="en-GB" i="1" dirty="0" smtClean="0">
                    <a:solidFill>
                      <a:srgbClr val="102648"/>
                    </a:solidFill>
                  </a:rPr>
                  <a:t>Level Set </a:t>
                </a:r>
                <a:r>
                  <a:rPr lang="en-GB" dirty="0" smtClean="0">
                    <a:solidFill>
                      <a:srgbClr val="102648"/>
                    </a:solidFill>
                  </a:rPr>
                  <a:t> field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dirty="0" smtClean="0">
                    <a:solidFill>
                      <a:srgbClr val="102648"/>
                    </a:solidFill>
                  </a:rPr>
                  <a:t> is defined so that the interface between the fluids is its zero-level curve: </a:t>
                </a:r>
              </a:p>
              <a:p>
                <a:pPr marL="285750" indent="-285750" algn="l">
                  <a:lnSpc>
                    <a:spcPts val="1900"/>
                  </a:lnSpc>
                  <a:buFont typeface="Arial" panose="020B0604020202020204" pitchFamily="34" charset="0"/>
                  <a:buChar char="•"/>
                </a:pPr>
                <a:endParaRPr lang="en-GB" sz="100" dirty="0">
                  <a:solidFill>
                    <a:srgbClr val="102648"/>
                  </a:solidFill>
                </a:endParaRPr>
              </a:p>
              <a:p>
                <a:pPr marL="285750" indent="-285750" algn="l">
                  <a:lnSpc>
                    <a:spcPts val="19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 smtClean="0">
                    <a:solidFill>
                      <a:srgbClr val="102648"/>
                    </a:solidFill>
                  </a:rPr>
                  <a:t>is </a:t>
                </a:r>
                <a:r>
                  <a:rPr lang="en-GB" dirty="0" err="1" smtClean="0">
                    <a:solidFill>
                      <a:srgbClr val="102648"/>
                    </a:solidFill>
                  </a:rPr>
                  <a:t>advected</a:t>
                </a:r>
                <a:r>
                  <a:rPr lang="en-GB" dirty="0" smtClean="0">
                    <a:solidFill>
                      <a:srgbClr val="102648"/>
                    </a:solidFill>
                  </a:rPr>
                  <a:t> with the fluid.</a:t>
                </a:r>
              </a:p>
              <a:p>
                <a:pPr marL="285750" indent="-285750" algn="l">
                  <a:lnSpc>
                    <a:spcPts val="1900"/>
                  </a:lnSpc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rgbClr val="102648"/>
                  </a:solidFill>
                </a:endParaRPr>
              </a:p>
            </p:txBody>
          </p:sp>
        </mc:Choice>
        <mc:Fallback xmlns="">
          <p:sp>
            <p:nvSpPr>
              <p:cNvPr id="8" name="Espace réservé du text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720001" y="1239983"/>
                <a:ext cx="4822459" cy="2101423"/>
              </a:xfrm>
              <a:blipFill>
                <a:blip r:embed="rId2"/>
                <a:stretch>
                  <a:fillRect l="-2655" t="-31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124" y="2287308"/>
            <a:ext cx="2015568" cy="261277"/>
          </a:xfrm>
          <a:prstGeom prst="rect">
            <a:avLst/>
          </a:prstGeom>
        </p:spPr>
      </p:pic>
      <p:sp>
        <p:nvSpPr>
          <p:cNvPr id="9" name="Forme libre 8"/>
          <p:cNvSpPr/>
          <p:nvPr/>
        </p:nvSpPr>
        <p:spPr>
          <a:xfrm>
            <a:off x="5935443" y="1254463"/>
            <a:ext cx="2345432" cy="1864751"/>
          </a:xfrm>
          <a:custGeom>
            <a:avLst/>
            <a:gdLst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68834 w 1506139"/>
              <a:gd name="connsiteY8" fmla="*/ 1129553 h 1275549"/>
              <a:gd name="connsiteX9" fmla="*/ 338097 w 1506139"/>
              <a:gd name="connsiteY9" fmla="*/ 1121869 h 1275549"/>
              <a:gd name="connsiteX10" fmla="*/ 284309 w 1506139"/>
              <a:gd name="connsiteY10" fmla="*/ 1106501 h 1275549"/>
              <a:gd name="connsiteX11" fmla="*/ 261257 w 1506139"/>
              <a:gd name="connsiteY11" fmla="*/ 1091132 h 1275549"/>
              <a:gd name="connsiteX12" fmla="*/ 192101 w 1506139"/>
              <a:gd name="connsiteY12" fmla="*/ 1060396 h 1275549"/>
              <a:gd name="connsiteX13" fmla="*/ 145997 w 1506139"/>
              <a:gd name="connsiteY13" fmla="*/ 1014292 h 1275549"/>
              <a:gd name="connsiteX14" fmla="*/ 107576 w 1506139"/>
              <a:gd name="connsiteY14" fmla="*/ 968188 h 1275549"/>
              <a:gd name="connsiteX15" fmla="*/ 99892 w 1506139"/>
              <a:gd name="connsiteY15" fmla="*/ 945136 h 1275549"/>
              <a:gd name="connsiteX16" fmla="*/ 69156 w 1506139"/>
              <a:gd name="connsiteY16" fmla="*/ 899032 h 1275549"/>
              <a:gd name="connsiteX17" fmla="*/ 46104 w 1506139"/>
              <a:gd name="connsiteY17" fmla="*/ 860611 h 1275549"/>
              <a:gd name="connsiteX18" fmla="*/ 23052 w 1506139"/>
              <a:gd name="connsiteY18" fmla="*/ 806823 h 1275549"/>
              <a:gd name="connsiteX19" fmla="*/ 0 w 1506139"/>
              <a:gd name="connsiteY19" fmla="*/ 745351 h 1275549"/>
              <a:gd name="connsiteX20" fmla="*/ 7684 w 1506139"/>
              <a:gd name="connsiteY20" fmla="*/ 545566 h 1275549"/>
              <a:gd name="connsiteX21" fmla="*/ 30736 w 1506139"/>
              <a:gd name="connsiteY21" fmla="*/ 461042 h 1275549"/>
              <a:gd name="connsiteX22" fmla="*/ 38420 w 1506139"/>
              <a:gd name="connsiteY22" fmla="*/ 422622 h 1275549"/>
              <a:gd name="connsiteX23" fmla="*/ 115260 w 1506139"/>
              <a:gd name="connsiteY23" fmla="*/ 361149 h 1275549"/>
              <a:gd name="connsiteX24" fmla="*/ 138313 w 1506139"/>
              <a:gd name="connsiteY24" fmla="*/ 353465 h 1275549"/>
              <a:gd name="connsiteX25" fmla="*/ 284309 w 1506139"/>
              <a:gd name="connsiteY25" fmla="*/ 338097 h 1275549"/>
              <a:gd name="connsiteX26" fmla="*/ 315045 w 1506139"/>
              <a:gd name="connsiteY26" fmla="*/ 322729 h 1275549"/>
              <a:gd name="connsiteX27" fmla="*/ 407254 w 1506139"/>
              <a:gd name="connsiteY27" fmla="*/ 299677 h 1275549"/>
              <a:gd name="connsiteX28" fmla="*/ 468726 w 1506139"/>
              <a:gd name="connsiteY28" fmla="*/ 261257 h 1275549"/>
              <a:gd name="connsiteX29" fmla="*/ 522514 w 1506139"/>
              <a:gd name="connsiteY29" fmla="*/ 199785 h 1275549"/>
              <a:gd name="connsiteX30" fmla="*/ 537882 w 1506139"/>
              <a:gd name="connsiteY30" fmla="*/ 184416 h 1275549"/>
              <a:gd name="connsiteX31" fmla="*/ 568618 w 1506139"/>
              <a:gd name="connsiteY31" fmla="*/ 122944 h 1275549"/>
              <a:gd name="connsiteX32" fmla="*/ 576302 w 1506139"/>
              <a:gd name="connsiteY32" fmla="*/ 99892 h 1275549"/>
              <a:gd name="connsiteX33" fmla="*/ 614723 w 1506139"/>
              <a:gd name="connsiteY33" fmla="*/ 38420 h 1275549"/>
              <a:gd name="connsiteX34" fmla="*/ 668511 w 1506139"/>
              <a:gd name="connsiteY34" fmla="*/ 23052 h 1275549"/>
              <a:gd name="connsiteX35" fmla="*/ 745351 w 1506139"/>
              <a:gd name="connsiteY35" fmla="*/ 0 h 1275549"/>
              <a:gd name="connsiteX36" fmla="*/ 1098817 w 1506139"/>
              <a:gd name="connsiteY36" fmla="*/ 7684 h 1275549"/>
              <a:gd name="connsiteX37" fmla="*/ 1121869 w 1506139"/>
              <a:gd name="connsiteY37" fmla="*/ 15368 h 1275549"/>
              <a:gd name="connsiteX38" fmla="*/ 1160289 w 1506139"/>
              <a:gd name="connsiteY38" fmla="*/ 23052 h 1275549"/>
              <a:gd name="connsiteX39" fmla="*/ 1214077 w 1506139"/>
              <a:gd name="connsiteY39" fmla="*/ 61472 h 1275549"/>
              <a:gd name="connsiteX40" fmla="*/ 1260181 w 1506139"/>
              <a:gd name="connsiteY40" fmla="*/ 76840 h 1275549"/>
              <a:gd name="connsiteX41" fmla="*/ 1313970 w 1506139"/>
              <a:gd name="connsiteY41" fmla="*/ 130628 h 1275549"/>
              <a:gd name="connsiteX42" fmla="*/ 1375442 w 1506139"/>
              <a:gd name="connsiteY42" fmla="*/ 184416 h 1275549"/>
              <a:gd name="connsiteX43" fmla="*/ 1390810 w 1506139"/>
              <a:gd name="connsiteY43" fmla="*/ 207469 h 1275549"/>
              <a:gd name="connsiteX44" fmla="*/ 1429230 w 1506139"/>
              <a:gd name="connsiteY44" fmla="*/ 268941 h 1275549"/>
              <a:gd name="connsiteX45" fmla="*/ 1444598 w 1506139"/>
              <a:gd name="connsiteY45" fmla="*/ 330413 h 1275549"/>
              <a:gd name="connsiteX46" fmla="*/ 1459966 w 1506139"/>
              <a:gd name="connsiteY46" fmla="*/ 353465 h 1275549"/>
              <a:gd name="connsiteX47" fmla="*/ 1498387 w 1506139"/>
              <a:gd name="connsiteY47" fmla="*/ 437990 h 1275549"/>
              <a:gd name="connsiteX48" fmla="*/ 1506071 w 1506139"/>
              <a:gd name="connsiteY48" fmla="*/ 484094 h 1275549"/>
              <a:gd name="connsiteX49" fmla="*/ 1467650 w 1506139"/>
              <a:gd name="connsiteY49" fmla="*/ 929768 h 1275549"/>
              <a:gd name="connsiteX50" fmla="*/ 1459966 w 1506139"/>
              <a:gd name="connsiteY50" fmla="*/ 983556 h 1275549"/>
              <a:gd name="connsiteX51" fmla="*/ 1444598 w 1506139"/>
              <a:gd name="connsiteY51" fmla="*/ 1014292 h 1275549"/>
              <a:gd name="connsiteX52" fmla="*/ 1429230 w 1506139"/>
              <a:gd name="connsiteY52" fmla="*/ 1052712 h 1275549"/>
              <a:gd name="connsiteX53" fmla="*/ 1406178 w 1506139"/>
              <a:gd name="connsiteY53" fmla="*/ 1083448 h 1275549"/>
              <a:gd name="connsiteX54" fmla="*/ 1367758 w 1506139"/>
              <a:gd name="connsiteY54" fmla="*/ 1129553 h 1275549"/>
              <a:gd name="connsiteX55" fmla="*/ 1298602 w 1506139"/>
              <a:gd name="connsiteY55" fmla="*/ 1167973 h 1275549"/>
              <a:gd name="connsiteX56" fmla="*/ 1267866 w 1506139"/>
              <a:gd name="connsiteY56" fmla="*/ 1175657 h 1275549"/>
              <a:gd name="connsiteX57" fmla="*/ 1198709 w 1506139"/>
              <a:gd name="connsiteY57" fmla="*/ 1214077 h 1275549"/>
              <a:gd name="connsiteX58" fmla="*/ 1014292 w 1506139"/>
              <a:gd name="connsiteY58" fmla="*/ 1221761 h 1275549"/>
              <a:gd name="connsiteX59" fmla="*/ 929768 w 1506139"/>
              <a:gd name="connsiteY59" fmla="*/ 1244813 h 1275549"/>
              <a:gd name="connsiteX60" fmla="*/ 906716 w 1506139"/>
              <a:gd name="connsiteY60" fmla="*/ 1260181 h 1275549"/>
              <a:gd name="connsiteX61" fmla="*/ 868296 w 1506139"/>
              <a:gd name="connsiteY61" fmla="*/ 1275549 h 1275549"/>
              <a:gd name="connsiteX62" fmla="*/ 791455 w 1506139"/>
              <a:gd name="connsiteY62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68834 w 1506139"/>
              <a:gd name="connsiteY8" fmla="*/ 1129553 h 1275549"/>
              <a:gd name="connsiteX9" fmla="*/ 338097 w 1506139"/>
              <a:gd name="connsiteY9" fmla="*/ 1121869 h 1275549"/>
              <a:gd name="connsiteX10" fmla="*/ 284309 w 1506139"/>
              <a:gd name="connsiteY10" fmla="*/ 1106501 h 1275549"/>
              <a:gd name="connsiteX11" fmla="*/ 261257 w 1506139"/>
              <a:gd name="connsiteY11" fmla="*/ 1091132 h 1275549"/>
              <a:gd name="connsiteX12" fmla="*/ 192101 w 1506139"/>
              <a:gd name="connsiteY12" fmla="*/ 1060396 h 1275549"/>
              <a:gd name="connsiteX13" fmla="*/ 145997 w 1506139"/>
              <a:gd name="connsiteY13" fmla="*/ 1014292 h 1275549"/>
              <a:gd name="connsiteX14" fmla="*/ 107576 w 1506139"/>
              <a:gd name="connsiteY14" fmla="*/ 968188 h 1275549"/>
              <a:gd name="connsiteX15" fmla="*/ 99892 w 1506139"/>
              <a:gd name="connsiteY15" fmla="*/ 945136 h 1275549"/>
              <a:gd name="connsiteX16" fmla="*/ 69156 w 1506139"/>
              <a:gd name="connsiteY16" fmla="*/ 899032 h 1275549"/>
              <a:gd name="connsiteX17" fmla="*/ 46104 w 1506139"/>
              <a:gd name="connsiteY17" fmla="*/ 860611 h 1275549"/>
              <a:gd name="connsiteX18" fmla="*/ 23052 w 1506139"/>
              <a:gd name="connsiteY18" fmla="*/ 806823 h 1275549"/>
              <a:gd name="connsiteX19" fmla="*/ 0 w 1506139"/>
              <a:gd name="connsiteY19" fmla="*/ 745351 h 1275549"/>
              <a:gd name="connsiteX20" fmla="*/ 7684 w 1506139"/>
              <a:gd name="connsiteY20" fmla="*/ 545566 h 1275549"/>
              <a:gd name="connsiteX21" fmla="*/ 30736 w 1506139"/>
              <a:gd name="connsiteY21" fmla="*/ 461042 h 1275549"/>
              <a:gd name="connsiteX22" fmla="*/ 38420 w 1506139"/>
              <a:gd name="connsiteY22" fmla="*/ 422622 h 1275549"/>
              <a:gd name="connsiteX23" fmla="*/ 115260 w 1506139"/>
              <a:gd name="connsiteY23" fmla="*/ 361149 h 1275549"/>
              <a:gd name="connsiteX24" fmla="*/ 138313 w 1506139"/>
              <a:gd name="connsiteY24" fmla="*/ 353465 h 1275549"/>
              <a:gd name="connsiteX25" fmla="*/ 284309 w 1506139"/>
              <a:gd name="connsiteY25" fmla="*/ 338097 h 1275549"/>
              <a:gd name="connsiteX26" fmla="*/ 407254 w 1506139"/>
              <a:gd name="connsiteY26" fmla="*/ 299677 h 1275549"/>
              <a:gd name="connsiteX27" fmla="*/ 468726 w 1506139"/>
              <a:gd name="connsiteY27" fmla="*/ 261257 h 1275549"/>
              <a:gd name="connsiteX28" fmla="*/ 522514 w 1506139"/>
              <a:gd name="connsiteY28" fmla="*/ 199785 h 1275549"/>
              <a:gd name="connsiteX29" fmla="*/ 537882 w 1506139"/>
              <a:gd name="connsiteY29" fmla="*/ 184416 h 1275549"/>
              <a:gd name="connsiteX30" fmla="*/ 568618 w 1506139"/>
              <a:gd name="connsiteY30" fmla="*/ 122944 h 1275549"/>
              <a:gd name="connsiteX31" fmla="*/ 576302 w 1506139"/>
              <a:gd name="connsiteY31" fmla="*/ 99892 h 1275549"/>
              <a:gd name="connsiteX32" fmla="*/ 614723 w 1506139"/>
              <a:gd name="connsiteY32" fmla="*/ 38420 h 1275549"/>
              <a:gd name="connsiteX33" fmla="*/ 668511 w 1506139"/>
              <a:gd name="connsiteY33" fmla="*/ 23052 h 1275549"/>
              <a:gd name="connsiteX34" fmla="*/ 745351 w 1506139"/>
              <a:gd name="connsiteY34" fmla="*/ 0 h 1275549"/>
              <a:gd name="connsiteX35" fmla="*/ 1098817 w 1506139"/>
              <a:gd name="connsiteY35" fmla="*/ 7684 h 1275549"/>
              <a:gd name="connsiteX36" fmla="*/ 1121869 w 1506139"/>
              <a:gd name="connsiteY36" fmla="*/ 15368 h 1275549"/>
              <a:gd name="connsiteX37" fmla="*/ 1160289 w 1506139"/>
              <a:gd name="connsiteY37" fmla="*/ 23052 h 1275549"/>
              <a:gd name="connsiteX38" fmla="*/ 1214077 w 1506139"/>
              <a:gd name="connsiteY38" fmla="*/ 61472 h 1275549"/>
              <a:gd name="connsiteX39" fmla="*/ 1260181 w 1506139"/>
              <a:gd name="connsiteY39" fmla="*/ 76840 h 1275549"/>
              <a:gd name="connsiteX40" fmla="*/ 1313970 w 1506139"/>
              <a:gd name="connsiteY40" fmla="*/ 130628 h 1275549"/>
              <a:gd name="connsiteX41" fmla="*/ 1375442 w 1506139"/>
              <a:gd name="connsiteY41" fmla="*/ 184416 h 1275549"/>
              <a:gd name="connsiteX42" fmla="*/ 1390810 w 1506139"/>
              <a:gd name="connsiteY42" fmla="*/ 207469 h 1275549"/>
              <a:gd name="connsiteX43" fmla="*/ 1429230 w 1506139"/>
              <a:gd name="connsiteY43" fmla="*/ 268941 h 1275549"/>
              <a:gd name="connsiteX44" fmla="*/ 1444598 w 1506139"/>
              <a:gd name="connsiteY44" fmla="*/ 330413 h 1275549"/>
              <a:gd name="connsiteX45" fmla="*/ 1459966 w 1506139"/>
              <a:gd name="connsiteY45" fmla="*/ 353465 h 1275549"/>
              <a:gd name="connsiteX46" fmla="*/ 1498387 w 1506139"/>
              <a:gd name="connsiteY46" fmla="*/ 437990 h 1275549"/>
              <a:gd name="connsiteX47" fmla="*/ 1506071 w 1506139"/>
              <a:gd name="connsiteY47" fmla="*/ 484094 h 1275549"/>
              <a:gd name="connsiteX48" fmla="*/ 1467650 w 1506139"/>
              <a:gd name="connsiteY48" fmla="*/ 929768 h 1275549"/>
              <a:gd name="connsiteX49" fmla="*/ 1459966 w 1506139"/>
              <a:gd name="connsiteY49" fmla="*/ 983556 h 1275549"/>
              <a:gd name="connsiteX50" fmla="*/ 1444598 w 1506139"/>
              <a:gd name="connsiteY50" fmla="*/ 1014292 h 1275549"/>
              <a:gd name="connsiteX51" fmla="*/ 1429230 w 1506139"/>
              <a:gd name="connsiteY51" fmla="*/ 1052712 h 1275549"/>
              <a:gd name="connsiteX52" fmla="*/ 1406178 w 1506139"/>
              <a:gd name="connsiteY52" fmla="*/ 1083448 h 1275549"/>
              <a:gd name="connsiteX53" fmla="*/ 1367758 w 1506139"/>
              <a:gd name="connsiteY53" fmla="*/ 1129553 h 1275549"/>
              <a:gd name="connsiteX54" fmla="*/ 1298602 w 1506139"/>
              <a:gd name="connsiteY54" fmla="*/ 1167973 h 1275549"/>
              <a:gd name="connsiteX55" fmla="*/ 1267866 w 1506139"/>
              <a:gd name="connsiteY55" fmla="*/ 1175657 h 1275549"/>
              <a:gd name="connsiteX56" fmla="*/ 1198709 w 1506139"/>
              <a:gd name="connsiteY56" fmla="*/ 1214077 h 1275549"/>
              <a:gd name="connsiteX57" fmla="*/ 1014292 w 1506139"/>
              <a:gd name="connsiteY57" fmla="*/ 1221761 h 1275549"/>
              <a:gd name="connsiteX58" fmla="*/ 929768 w 1506139"/>
              <a:gd name="connsiteY58" fmla="*/ 1244813 h 1275549"/>
              <a:gd name="connsiteX59" fmla="*/ 906716 w 1506139"/>
              <a:gd name="connsiteY59" fmla="*/ 1260181 h 1275549"/>
              <a:gd name="connsiteX60" fmla="*/ 868296 w 1506139"/>
              <a:gd name="connsiteY60" fmla="*/ 1275549 h 1275549"/>
              <a:gd name="connsiteX61" fmla="*/ 791455 w 1506139"/>
              <a:gd name="connsiteY61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68834 w 1506139"/>
              <a:gd name="connsiteY8" fmla="*/ 1129553 h 1275549"/>
              <a:gd name="connsiteX9" fmla="*/ 338097 w 1506139"/>
              <a:gd name="connsiteY9" fmla="*/ 1121869 h 1275549"/>
              <a:gd name="connsiteX10" fmla="*/ 284309 w 1506139"/>
              <a:gd name="connsiteY10" fmla="*/ 1106501 h 1275549"/>
              <a:gd name="connsiteX11" fmla="*/ 261257 w 1506139"/>
              <a:gd name="connsiteY11" fmla="*/ 1091132 h 1275549"/>
              <a:gd name="connsiteX12" fmla="*/ 192101 w 1506139"/>
              <a:gd name="connsiteY12" fmla="*/ 1060396 h 1275549"/>
              <a:gd name="connsiteX13" fmla="*/ 145997 w 1506139"/>
              <a:gd name="connsiteY13" fmla="*/ 1014292 h 1275549"/>
              <a:gd name="connsiteX14" fmla="*/ 107576 w 1506139"/>
              <a:gd name="connsiteY14" fmla="*/ 968188 h 1275549"/>
              <a:gd name="connsiteX15" fmla="*/ 99892 w 1506139"/>
              <a:gd name="connsiteY15" fmla="*/ 945136 h 1275549"/>
              <a:gd name="connsiteX16" fmla="*/ 69156 w 1506139"/>
              <a:gd name="connsiteY16" fmla="*/ 899032 h 1275549"/>
              <a:gd name="connsiteX17" fmla="*/ 46104 w 1506139"/>
              <a:gd name="connsiteY17" fmla="*/ 860611 h 1275549"/>
              <a:gd name="connsiteX18" fmla="*/ 23052 w 1506139"/>
              <a:gd name="connsiteY18" fmla="*/ 806823 h 1275549"/>
              <a:gd name="connsiteX19" fmla="*/ 0 w 1506139"/>
              <a:gd name="connsiteY19" fmla="*/ 745351 h 1275549"/>
              <a:gd name="connsiteX20" fmla="*/ 7684 w 1506139"/>
              <a:gd name="connsiteY20" fmla="*/ 545566 h 1275549"/>
              <a:gd name="connsiteX21" fmla="*/ 30736 w 1506139"/>
              <a:gd name="connsiteY21" fmla="*/ 461042 h 1275549"/>
              <a:gd name="connsiteX22" fmla="*/ 38420 w 1506139"/>
              <a:gd name="connsiteY22" fmla="*/ 422622 h 1275549"/>
              <a:gd name="connsiteX23" fmla="*/ 115260 w 1506139"/>
              <a:gd name="connsiteY23" fmla="*/ 361149 h 1275549"/>
              <a:gd name="connsiteX24" fmla="*/ 138313 w 1506139"/>
              <a:gd name="connsiteY24" fmla="*/ 353465 h 1275549"/>
              <a:gd name="connsiteX25" fmla="*/ 284309 w 1506139"/>
              <a:gd name="connsiteY25" fmla="*/ 338097 h 1275549"/>
              <a:gd name="connsiteX26" fmla="*/ 407254 w 1506139"/>
              <a:gd name="connsiteY26" fmla="*/ 299677 h 1275549"/>
              <a:gd name="connsiteX27" fmla="*/ 468726 w 1506139"/>
              <a:gd name="connsiteY27" fmla="*/ 261257 h 1275549"/>
              <a:gd name="connsiteX28" fmla="*/ 522514 w 1506139"/>
              <a:gd name="connsiteY28" fmla="*/ 199785 h 1275549"/>
              <a:gd name="connsiteX29" fmla="*/ 537882 w 1506139"/>
              <a:gd name="connsiteY29" fmla="*/ 184416 h 1275549"/>
              <a:gd name="connsiteX30" fmla="*/ 568618 w 1506139"/>
              <a:gd name="connsiteY30" fmla="*/ 122944 h 1275549"/>
              <a:gd name="connsiteX31" fmla="*/ 614723 w 1506139"/>
              <a:gd name="connsiteY31" fmla="*/ 38420 h 1275549"/>
              <a:gd name="connsiteX32" fmla="*/ 668511 w 1506139"/>
              <a:gd name="connsiteY32" fmla="*/ 23052 h 1275549"/>
              <a:gd name="connsiteX33" fmla="*/ 745351 w 1506139"/>
              <a:gd name="connsiteY33" fmla="*/ 0 h 1275549"/>
              <a:gd name="connsiteX34" fmla="*/ 1098817 w 1506139"/>
              <a:gd name="connsiteY34" fmla="*/ 7684 h 1275549"/>
              <a:gd name="connsiteX35" fmla="*/ 1121869 w 1506139"/>
              <a:gd name="connsiteY35" fmla="*/ 15368 h 1275549"/>
              <a:gd name="connsiteX36" fmla="*/ 1160289 w 1506139"/>
              <a:gd name="connsiteY36" fmla="*/ 23052 h 1275549"/>
              <a:gd name="connsiteX37" fmla="*/ 1214077 w 1506139"/>
              <a:gd name="connsiteY37" fmla="*/ 61472 h 1275549"/>
              <a:gd name="connsiteX38" fmla="*/ 1260181 w 1506139"/>
              <a:gd name="connsiteY38" fmla="*/ 76840 h 1275549"/>
              <a:gd name="connsiteX39" fmla="*/ 1313970 w 1506139"/>
              <a:gd name="connsiteY39" fmla="*/ 130628 h 1275549"/>
              <a:gd name="connsiteX40" fmla="*/ 1375442 w 1506139"/>
              <a:gd name="connsiteY40" fmla="*/ 184416 h 1275549"/>
              <a:gd name="connsiteX41" fmla="*/ 1390810 w 1506139"/>
              <a:gd name="connsiteY41" fmla="*/ 207469 h 1275549"/>
              <a:gd name="connsiteX42" fmla="*/ 1429230 w 1506139"/>
              <a:gd name="connsiteY42" fmla="*/ 268941 h 1275549"/>
              <a:gd name="connsiteX43" fmla="*/ 1444598 w 1506139"/>
              <a:gd name="connsiteY43" fmla="*/ 330413 h 1275549"/>
              <a:gd name="connsiteX44" fmla="*/ 1459966 w 1506139"/>
              <a:gd name="connsiteY44" fmla="*/ 353465 h 1275549"/>
              <a:gd name="connsiteX45" fmla="*/ 1498387 w 1506139"/>
              <a:gd name="connsiteY45" fmla="*/ 437990 h 1275549"/>
              <a:gd name="connsiteX46" fmla="*/ 1506071 w 1506139"/>
              <a:gd name="connsiteY46" fmla="*/ 484094 h 1275549"/>
              <a:gd name="connsiteX47" fmla="*/ 1467650 w 1506139"/>
              <a:gd name="connsiteY47" fmla="*/ 929768 h 1275549"/>
              <a:gd name="connsiteX48" fmla="*/ 1459966 w 1506139"/>
              <a:gd name="connsiteY48" fmla="*/ 983556 h 1275549"/>
              <a:gd name="connsiteX49" fmla="*/ 1444598 w 1506139"/>
              <a:gd name="connsiteY49" fmla="*/ 1014292 h 1275549"/>
              <a:gd name="connsiteX50" fmla="*/ 1429230 w 1506139"/>
              <a:gd name="connsiteY50" fmla="*/ 1052712 h 1275549"/>
              <a:gd name="connsiteX51" fmla="*/ 1406178 w 1506139"/>
              <a:gd name="connsiteY51" fmla="*/ 1083448 h 1275549"/>
              <a:gd name="connsiteX52" fmla="*/ 1367758 w 1506139"/>
              <a:gd name="connsiteY52" fmla="*/ 1129553 h 1275549"/>
              <a:gd name="connsiteX53" fmla="*/ 1298602 w 1506139"/>
              <a:gd name="connsiteY53" fmla="*/ 1167973 h 1275549"/>
              <a:gd name="connsiteX54" fmla="*/ 1267866 w 1506139"/>
              <a:gd name="connsiteY54" fmla="*/ 1175657 h 1275549"/>
              <a:gd name="connsiteX55" fmla="*/ 1198709 w 1506139"/>
              <a:gd name="connsiteY55" fmla="*/ 1214077 h 1275549"/>
              <a:gd name="connsiteX56" fmla="*/ 1014292 w 1506139"/>
              <a:gd name="connsiteY56" fmla="*/ 1221761 h 1275549"/>
              <a:gd name="connsiteX57" fmla="*/ 929768 w 1506139"/>
              <a:gd name="connsiteY57" fmla="*/ 1244813 h 1275549"/>
              <a:gd name="connsiteX58" fmla="*/ 906716 w 1506139"/>
              <a:gd name="connsiteY58" fmla="*/ 1260181 h 1275549"/>
              <a:gd name="connsiteX59" fmla="*/ 868296 w 1506139"/>
              <a:gd name="connsiteY59" fmla="*/ 1275549 h 1275549"/>
              <a:gd name="connsiteX60" fmla="*/ 791455 w 1506139"/>
              <a:gd name="connsiteY60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68834 w 1506139"/>
              <a:gd name="connsiteY8" fmla="*/ 1129553 h 1275549"/>
              <a:gd name="connsiteX9" fmla="*/ 338097 w 1506139"/>
              <a:gd name="connsiteY9" fmla="*/ 1121869 h 1275549"/>
              <a:gd name="connsiteX10" fmla="*/ 284309 w 1506139"/>
              <a:gd name="connsiteY10" fmla="*/ 1106501 h 1275549"/>
              <a:gd name="connsiteX11" fmla="*/ 261257 w 1506139"/>
              <a:gd name="connsiteY11" fmla="*/ 1091132 h 1275549"/>
              <a:gd name="connsiteX12" fmla="*/ 192101 w 1506139"/>
              <a:gd name="connsiteY12" fmla="*/ 1060396 h 1275549"/>
              <a:gd name="connsiteX13" fmla="*/ 145997 w 1506139"/>
              <a:gd name="connsiteY13" fmla="*/ 1014292 h 1275549"/>
              <a:gd name="connsiteX14" fmla="*/ 107576 w 1506139"/>
              <a:gd name="connsiteY14" fmla="*/ 968188 h 1275549"/>
              <a:gd name="connsiteX15" fmla="*/ 99892 w 1506139"/>
              <a:gd name="connsiteY15" fmla="*/ 945136 h 1275549"/>
              <a:gd name="connsiteX16" fmla="*/ 69156 w 1506139"/>
              <a:gd name="connsiteY16" fmla="*/ 899032 h 1275549"/>
              <a:gd name="connsiteX17" fmla="*/ 46104 w 1506139"/>
              <a:gd name="connsiteY17" fmla="*/ 860611 h 1275549"/>
              <a:gd name="connsiteX18" fmla="*/ 23052 w 1506139"/>
              <a:gd name="connsiteY18" fmla="*/ 806823 h 1275549"/>
              <a:gd name="connsiteX19" fmla="*/ 0 w 1506139"/>
              <a:gd name="connsiteY19" fmla="*/ 745351 h 1275549"/>
              <a:gd name="connsiteX20" fmla="*/ 7684 w 1506139"/>
              <a:gd name="connsiteY20" fmla="*/ 545566 h 1275549"/>
              <a:gd name="connsiteX21" fmla="*/ 30736 w 1506139"/>
              <a:gd name="connsiteY21" fmla="*/ 461042 h 1275549"/>
              <a:gd name="connsiteX22" fmla="*/ 38420 w 1506139"/>
              <a:gd name="connsiteY22" fmla="*/ 422622 h 1275549"/>
              <a:gd name="connsiteX23" fmla="*/ 115260 w 1506139"/>
              <a:gd name="connsiteY23" fmla="*/ 361149 h 1275549"/>
              <a:gd name="connsiteX24" fmla="*/ 138313 w 1506139"/>
              <a:gd name="connsiteY24" fmla="*/ 353465 h 1275549"/>
              <a:gd name="connsiteX25" fmla="*/ 284309 w 1506139"/>
              <a:gd name="connsiteY25" fmla="*/ 338097 h 1275549"/>
              <a:gd name="connsiteX26" fmla="*/ 407254 w 1506139"/>
              <a:gd name="connsiteY26" fmla="*/ 299677 h 1275549"/>
              <a:gd name="connsiteX27" fmla="*/ 468726 w 1506139"/>
              <a:gd name="connsiteY27" fmla="*/ 261257 h 1275549"/>
              <a:gd name="connsiteX28" fmla="*/ 522514 w 1506139"/>
              <a:gd name="connsiteY28" fmla="*/ 199785 h 1275549"/>
              <a:gd name="connsiteX29" fmla="*/ 568618 w 1506139"/>
              <a:gd name="connsiteY29" fmla="*/ 122944 h 1275549"/>
              <a:gd name="connsiteX30" fmla="*/ 614723 w 1506139"/>
              <a:gd name="connsiteY30" fmla="*/ 38420 h 1275549"/>
              <a:gd name="connsiteX31" fmla="*/ 668511 w 1506139"/>
              <a:gd name="connsiteY31" fmla="*/ 23052 h 1275549"/>
              <a:gd name="connsiteX32" fmla="*/ 745351 w 1506139"/>
              <a:gd name="connsiteY32" fmla="*/ 0 h 1275549"/>
              <a:gd name="connsiteX33" fmla="*/ 1098817 w 1506139"/>
              <a:gd name="connsiteY33" fmla="*/ 7684 h 1275549"/>
              <a:gd name="connsiteX34" fmla="*/ 1121869 w 1506139"/>
              <a:gd name="connsiteY34" fmla="*/ 15368 h 1275549"/>
              <a:gd name="connsiteX35" fmla="*/ 1160289 w 1506139"/>
              <a:gd name="connsiteY35" fmla="*/ 23052 h 1275549"/>
              <a:gd name="connsiteX36" fmla="*/ 1214077 w 1506139"/>
              <a:gd name="connsiteY36" fmla="*/ 61472 h 1275549"/>
              <a:gd name="connsiteX37" fmla="*/ 1260181 w 1506139"/>
              <a:gd name="connsiteY37" fmla="*/ 76840 h 1275549"/>
              <a:gd name="connsiteX38" fmla="*/ 1313970 w 1506139"/>
              <a:gd name="connsiteY38" fmla="*/ 130628 h 1275549"/>
              <a:gd name="connsiteX39" fmla="*/ 1375442 w 1506139"/>
              <a:gd name="connsiteY39" fmla="*/ 184416 h 1275549"/>
              <a:gd name="connsiteX40" fmla="*/ 1390810 w 1506139"/>
              <a:gd name="connsiteY40" fmla="*/ 207469 h 1275549"/>
              <a:gd name="connsiteX41" fmla="*/ 1429230 w 1506139"/>
              <a:gd name="connsiteY41" fmla="*/ 268941 h 1275549"/>
              <a:gd name="connsiteX42" fmla="*/ 1444598 w 1506139"/>
              <a:gd name="connsiteY42" fmla="*/ 330413 h 1275549"/>
              <a:gd name="connsiteX43" fmla="*/ 1459966 w 1506139"/>
              <a:gd name="connsiteY43" fmla="*/ 353465 h 1275549"/>
              <a:gd name="connsiteX44" fmla="*/ 1498387 w 1506139"/>
              <a:gd name="connsiteY44" fmla="*/ 437990 h 1275549"/>
              <a:gd name="connsiteX45" fmla="*/ 1506071 w 1506139"/>
              <a:gd name="connsiteY45" fmla="*/ 484094 h 1275549"/>
              <a:gd name="connsiteX46" fmla="*/ 1467650 w 1506139"/>
              <a:gd name="connsiteY46" fmla="*/ 929768 h 1275549"/>
              <a:gd name="connsiteX47" fmla="*/ 1459966 w 1506139"/>
              <a:gd name="connsiteY47" fmla="*/ 983556 h 1275549"/>
              <a:gd name="connsiteX48" fmla="*/ 1444598 w 1506139"/>
              <a:gd name="connsiteY48" fmla="*/ 1014292 h 1275549"/>
              <a:gd name="connsiteX49" fmla="*/ 1429230 w 1506139"/>
              <a:gd name="connsiteY49" fmla="*/ 1052712 h 1275549"/>
              <a:gd name="connsiteX50" fmla="*/ 1406178 w 1506139"/>
              <a:gd name="connsiteY50" fmla="*/ 1083448 h 1275549"/>
              <a:gd name="connsiteX51" fmla="*/ 1367758 w 1506139"/>
              <a:gd name="connsiteY51" fmla="*/ 1129553 h 1275549"/>
              <a:gd name="connsiteX52" fmla="*/ 1298602 w 1506139"/>
              <a:gd name="connsiteY52" fmla="*/ 1167973 h 1275549"/>
              <a:gd name="connsiteX53" fmla="*/ 1267866 w 1506139"/>
              <a:gd name="connsiteY53" fmla="*/ 1175657 h 1275549"/>
              <a:gd name="connsiteX54" fmla="*/ 1198709 w 1506139"/>
              <a:gd name="connsiteY54" fmla="*/ 1214077 h 1275549"/>
              <a:gd name="connsiteX55" fmla="*/ 1014292 w 1506139"/>
              <a:gd name="connsiteY55" fmla="*/ 1221761 h 1275549"/>
              <a:gd name="connsiteX56" fmla="*/ 929768 w 1506139"/>
              <a:gd name="connsiteY56" fmla="*/ 1244813 h 1275549"/>
              <a:gd name="connsiteX57" fmla="*/ 906716 w 1506139"/>
              <a:gd name="connsiteY57" fmla="*/ 1260181 h 1275549"/>
              <a:gd name="connsiteX58" fmla="*/ 868296 w 1506139"/>
              <a:gd name="connsiteY58" fmla="*/ 1275549 h 1275549"/>
              <a:gd name="connsiteX59" fmla="*/ 791455 w 1506139"/>
              <a:gd name="connsiteY59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68834 w 1506139"/>
              <a:gd name="connsiteY8" fmla="*/ 1129553 h 1275549"/>
              <a:gd name="connsiteX9" fmla="*/ 338097 w 1506139"/>
              <a:gd name="connsiteY9" fmla="*/ 1121869 h 1275549"/>
              <a:gd name="connsiteX10" fmla="*/ 284309 w 1506139"/>
              <a:gd name="connsiteY10" fmla="*/ 1106501 h 1275549"/>
              <a:gd name="connsiteX11" fmla="*/ 261257 w 1506139"/>
              <a:gd name="connsiteY11" fmla="*/ 1091132 h 1275549"/>
              <a:gd name="connsiteX12" fmla="*/ 192101 w 1506139"/>
              <a:gd name="connsiteY12" fmla="*/ 1060396 h 1275549"/>
              <a:gd name="connsiteX13" fmla="*/ 145997 w 1506139"/>
              <a:gd name="connsiteY13" fmla="*/ 1014292 h 1275549"/>
              <a:gd name="connsiteX14" fmla="*/ 107576 w 1506139"/>
              <a:gd name="connsiteY14" fmla="*/ 968188 h 1275549"/>
              <a:gd name="connsiteX15" fmla="*/ 99892 w 1506139"/>
              <a:gd name="connsiteY15" fmla="*/ 945136 h 1275549"/>
              <a:gd name="connsiteX16" fmla="*/ 69156 w 1506139"/>
              <a:gd name="connsiteY16" fmla="*/ 899032 h 1275549"/>
              <a:gd name="connsiteX17" fmla="*/ 46104 w 1506139"/>
              <a:gd name="connsiteY17" fmla="*/ 860611 h 1275549"/>
              <a:gd name="connsiteX18" fmla="*/ 23052 w 1506139"/>
              <a:gd name="connsiteY18" fmla="*/ 806823 h 1275549"/>
              <a:gd name="connsiteX19" fmla="*/ 0 w 1506139"/>
              <a:gd name="connsiteY19" fmla="*/ 745351 h 1275549"/>
              <a:gd name="connsiteX20" fmla="*/ 7684 w 1506139"/>
              <a:gd name="connsiteY20" fmla="*/ 545566 h 1275549"/>
              <a:gd name="connsiteX21" fmla="*/ 30736 w 1506139"/>
              <a:gd name="connsiteY21" fmla="*/ 461042 h 1275549"/>
              <a:gd name="connsiteX22" fmla="*/ 38420 w 1506139"/>
              <a:gd name="connsiteY22" fmla="*/ 422622 h 1275549"/>
              <a:gd name="connsiteX23" fmla="*/ 115260 w 1506139"/>
              <a:gd name="connsiteY23" fmla="*/ 361149 h 1275549"/>
              <a:gd name="connsiteX24" fmla="*/ 284309 w 1506139"/>
              <a:gd name="connsiteY24" fmla="*/ 338097 h 1275549"/>
              <a:gd name="connsiteX25" fmla="*/ 407254 w 1506139"/>
              <a:gd name="connsiteY25" fmla="*/ 299677 h 1275549"/>
              <a:gd name="connsiteX26" fmla="*/ 468726 w 1506139"/>
              <a:gd name="connsiteY26" fmla="*/ 261257 h 1275549"/>
              <a:gd name="connsiteX27" fmla="*/ 522514 w 1506139"/>
              <a:gd name="connsiteY27" fmla="*/ 199785 h 1275549"/>
              <a:gd name="connsiteX28" fmla="*/ 568618 w 1506139"/>
              <a:gd name="connsiteY28" fmla="*/ 122944 h 1275549"/>
              <a:gd name="connsiteX29" fmla="*/ 614723 w 1506139"/>
              <a:gd name="connsiteY29" fmla="*/ 38420 h 1275549"/>
              <a:gd name="connsiteX30" fmla="*/ 668511 w 1506139"/>
              <a:gd name="connsiteY30" fmla="*/ 23052 h 1275549"/>
              <a:gd name="connsiteX31" fmla="*/ 745351 w 1506139"/>
              <a:gd name="connsiteY31" fmla="*/ 0 h 1275549"/>
              <a:gd name="connsiteX32" fmla="*/ 1098817 w 1506139"/>
              <a:gd name="connsiteY32" fmla="*/ 7684 h 1275549"/>
              <a:gd name="connsiteX33" fmla="*/ 1121869 w 1506139"/>
              <a:gd name="connsiteY33" fmla="*/ 15368 h 1275549"/>
              <a:gd name="connsiteX34" fmla="*/ 1160289 w 1506139"/>
              <a:gd name="connsiteY34" fmla="*/ 23052 h 1275549"/>
              <a:gd name="connsiteX35" fmla="*/ 1214077 w 1506139"/>
              <a:gd name="connsiteY35" fmla="*/ 61472 h 1275549"/>
              <a:gd name="connsiteX36" fmla="*/ 1260181 w 1506139"/>
              <a:gd name="connsiteY36" fmla="*/ 76840 h 1275549"/>
              <a:gd name="connsiteX37" fmla="*/ 1313970 w 1506139"/>
              <a:gd name="connsiteY37" fmla="*/ 130628 h 1275549"/>
              <a:gd name="connsiteX38" fmla="*/ 1375442 w 1506139"/>
              <a:gd name="connsiteY38" fmla="*/ 184416 h 1275549"/>
              <a:gd name="connsiteX39" fmla="*/ 1390810 w 1506139"/>
              <a:gd name="connsiteY39" fmla="*/ 207469 h 1275549"/>
              <a:gd name="connsiteX40" fmla="*/ 1429230 w 1506139"/>
              <a:gd name="connsiteY40" fmla="*/ 268941 h 1275549"/>
              <a:gd name="connsiteX41" fmla="*/ 1444598 w 1506139"/>
              <a:gd name="connsiteY41" fmla="*/ 330413 h 1275549"/>
              <a:gd name="connsiteX42" fmla="*/ 1459966 w 1506139"/>
              <a:gd name="connsiteY42" fmla="*/ 353465 h 1275549"/>
              <a:gd name="connsiteX43" fmla="*/ 1498387 w 1506139"/>
              <a:gd name="connsiteY43" fmla="*/ 437990 h 1275549"/>
              <a:gd name="connsiteX44" fmla="*/ 1506071 w 1506139"/>
              <a:gd name="connsiteY44" fmla="*/ 484094 h 1275549"/>
              <a:gd name="connsiteX45" fmla="*/ 1467650 w 1506139"/>
              <a:gd name="connsiteY45" fmla="*/ 929768 h 1275549"/>
              <a:gd name="connsiteX46" fmla="*/ 1459966 w 1506139"/>
              <a:gd name="connsiteY46" fmla="*/ 983556 h 1275549"/>
              <a:gd name="connsiteX47" fmla="*/ 1444598 w 1506139"/>
              <a:gd name="connsiteY47" fmla="*/ 1014292 h 1275549"/>
              <a:gd name="connsiteX48" fmla="*/ 1429230 w 1506139"/>
              <a:gd name="connsiteY48" fmla="*/ 1052712 h 1275549"/>
              <a:gd name="connsiteX49" fmla="*/ 1406178 w 1506139"/>
              <a:gd name="connsiteY49" fmla="*/ 1083448 h 1275549"/>
              <a:gd name="connsiteX50" fmla="*/ 1367758 w 1506139"/>
              <a:gd name="connsiteY50" fmla="*/ 1129553 h 1275549"/>
              <a:gd name="connsiteX51" fmla="*/ 1298602 w 1506139"/>
              <a:gd name="connsiteY51" fmla="*/ 1167973 h 1275549"/>
              <a:gd name="connsiteX52" fmla="*/ 1267866 w 1506139"/>
              <a:gd name="connsiteY52" fmla="*/ 1175657 h 1275549"/>
              <a:gd name="connsiteX53" fmla="*/ 1198709 w 1506139"/>
              <a:gd name="connsiteY53" fmla="*/ 1214077 h 1275549"/>
              <a:gd name="connsiteX54" fmla="*/ 1014292 w 1506139"/>
              <a:gd name="connsiteY54" fmla="*/ 1221761 h 1275549"/>
              <a:gd name="connsiteX55" fmla="*/ 929768 w 1506139"/>
              <a:gd name="connsiteY55" fmla="*/ 1244813 h 1275549"/>
              <a:gd name="connsiteX56" fmla="*/ 906716 w 1506139"/>
              <a:gd name="connsiteY56" fmla="*/ 1260181 h 1275549"/>
              <a:gd name="connsiteX57" fmla="*/ 868296 w 1506139"/>
              <a:gd name="connsiteY57" fmla="*/ 1275549 h 1275549"/>
              <a:gd name="connsiteX58" fmla="*/ 791455 w 1506139"/>
              <a:gd name="connsiteY58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68834 w 1506139"/>
              <a:gd name="connsiteY8" fmla="*/ 1129553 h 1275549"/>
              <a:gd name="connsiteX9" fmla="*/ 338097 w 1506139"/>
              <a:gd name="connsiteY9" fmla="*/ 1121869 h 1275549"/>
              <a:gd name="connsiteX10" fmla="*/ 284309 w 1506139"/>
              <a:gd name="connsiteY10" fmla="*/ 1106501 h 1275549"/>
              <a:gd name="connsiteX11" fmla="*/ 261257 w 1506139"/>
              <a:gd name="connsiteY11" fmla="*/ 1091132 h 1275549"/>
              <a:gd name="connsiteX12" fmla="*/ 192101 w 1506139"/>
              <a:gd name="connsiteY12" fmla="*/ 1060396 h 1275549"/>
              <a:gd name="connsiteX13" fmla="*/ 145997 w 1506139"/>
              <a:gd name="connsiteY13" fmla="*/ 1014292 h 1275549"/>
              <a:gd name="connsiteX14" fmla="*/ 107576 w 1506139"/>
              <a:gd name="connsiteY14" fmla="*/ 968188 h 1275549"/>
              <a:gd name="connsiteX15" fmla="*/ 99892 w 1506139"/>
              <a:gd name="connsiteY15" fmla="*/ 945136 h 1275549"/>
              <a:gd name="connsiteX16" fmla="*/ 69156 w 1506139"/>
              <a:gd name="connsiteY16" fmla="*/ 899032 h 1275549"/>
              <a:gd name="connsiteX17" fmla="*/ 46104 w 1506139"/>
              <a:gd name="connsiteY17" fmla="*/ 860611 h 1275549"/>
              <a:gd name="connsiteX18" fmla="*/ 23052 w 1506139"/>
              <a:gd name="connsiteY18" fmla="*/ 806823 h 1275549"/>
              <a:gd name="connsiteX19" fmla="*/ 0 w 1506139"/>
              <a:gd name="connsiteY19" fmla="*/ 745351 h 1275549"/>
              <a:gd name="connsiteX20" fmla="*/ 7684 w 1506139"/>
              <a:gd name="connsiteY20" fmla="*/ 545566 h 1275549"/>
              <a:gd name="connsiteX21" fmla="*/ 30736 w 1506139"/>
              <a:gd name="connsiteY21" fmla="*/ 461042 h 1275549"/>
              <a:gd name="connsiteX22" fmla="*/ 38420 w 1506139"/>
              <a:gd name="connsiteY22" fmla="*/ 422622 h 1275549"/>
              <a:gd name="connsiteX23" fmla="*/ 115260 w 1506139"/>
              <a:gd name="connsiteY23" fmla="*/ 361149 h 1275549"/>
              <a:gd name="connsiteX24" fmla="*/ 284309 w 1506139"/>
              <a:gd name="connsiteY24" fmla="*/ 338097 h 1275549"/>
              <a:gd name="connsiteX25" fmla="*/ 407254 w 1506139"/>
              <a:gd name="connsiteY25" fmla="*/ 299677 h 1275549"/>
              <a:gd name="connsiteX26" fmla="*/ 468726 w 1506139"/>
              <a:gd name="connsiteY26" fmla="*/ 261257 h 1275549"/>
              <a:gd name="connsiteX27" fmla="*/ 522514 w 1506139"/>
              <a:gd name="connsiteY27" fmla="*/ 199785 h 1275549"/>
              <a:gd name="connsiteX28" fmla="*/ 568618 w 1506139"/>
              <a:gd name="connsiteY28" fmla="*/ 122944 h 1275549"/>
              <a:gd name="connsiteX29" fmla="*/ 614723 w 1506139"/>
              <a:gd name="connsiteY29" fmla="*/ 38420 h 1275549"/>
              <a:gd name="connsiteX30" fmla="*/ 745351 w 1506139"/>
              <a:gd name="connsiteY30" fmla="*/ 0 h 1275549"/>
              <a:gd name="connsiteX31" fmla="*/ 1098817 w 1506139"/>
              <a:gd name="connsiteY31" fmla="*/ 7684 h 1275549"/>
              <a:gd name="connsiteX32" fmla="*/ 1121869 w 1506139"/>
              <a:gd name="connsiteY32" fmla="*/ 15368 h 1275549"/>
              <a:gd name="connsiteX33" fmla="*/ 1160289 w 1506139"/>
              <a:gd name="connsiteY33" fmla="*/ 23052 h 1275549"/>
              <a:gd name="connsiteX34" fmla="*/ 1214077 w 1506139"/>
              <a:gd name="connsiteY34" fmla="*/ 61472 h 1275549"/>
              <a:gd name="connsiteX35" fmla="*/ 1260181 w 1506139"/>
              <a:gd name="connsiteY35" fmla="*/ 76840 h 1275549"/>
              <a:gd name="connsiteX36" fmla="*/ 1313970 w 1506139"/>
              <a:gd name="connsiteY36" fmla="*/ 130628 h 1275549"/>
              <a:gd name="connsiteX37" fmla="*/ 1375442 w 1506139"/>
              <a:gd name="connsiteY37" fmla="*/ 184416 h 1275549"/>
              <a:gd name="connsiteX38" fmla="*/ 1390810 w 1506139"/>
              <a:gd name="connsiteY38" fmla="*/ 207469 h 1275549"/>
              <a:gd name="connsiteX39" fmla="*/ 1429230 w 1506139"/>
              <a:gd name="connsiteY39" fmla="*/ 268941 h 1275549"/>
              <a:gd name="connsiteX40" fmla="*/ 1444598 w 1506139"/>
              <a:gd name="connsiteY40" fmla="*/ 330413 h 1275549"/>
              <a:gd name="connsiteX41" fmla="*/ 1459966 w 1506139"/>
              <a:gd name="connsiteY41" fmla="*/ 353465 h 1275549"/>
              <a:gd name="connsiteX42" fmla="*/ 1498387 w 1506139"/>
              <a:gd name="connsiteY42" fmla="*/ 437990 h 1275549"/>
              <a:gd name="connsiteX43" fmla="*/ 1506071 w 1506139"/>
              <a:gd name="connsiteY43" fmla="*/ 484094 h 1275549"/>
              <a:gd name="connsiteX44" fmla="*/ 1467650 w 1506139"/>
              <a:gd name="connsiteY44" fmla="*/ 929768 h 1275549"/>
              <a:gd name="connsiteX45" fmla="*/ 1459966 w 1506139"/>
              <a:gd name="connsiteY45" fmla="*/ 983556 h 1275549"/>
              <a:gd name="connsiteX46" fmla="*/ 1444598 w 1506139"/>
              <a:gd name="connsiteY46" fmla="*/ 1014292 h 1275549"/>
              <a:gd name="connsiteX47" fmla="*/ 1429230 w 1506139"/>
              <a:gd name="connsiteY47" fmla="*/ 1052712 h 1275549"/>
              <a:gd name="connsiteX48" fmla="*/ 1406178 w 1506139"/>
              <a:gd name="connsiteY48" fmla="*/ 1083448 h 1275549"/>
              <a:gd name="connsiteX49" fmla="*/ 1367758 w 1506139"/>
              <a:gd name="connsiteY49" fmla="*/ 1129553 h 1275549"/>
              <a:gd name="connsiteX50" fmla="*/ 1298602 w 1506139"/>
              <a:gd name="connsiteY50" fmla="*/ 1167973 h 1275549"/>
              <a:gd name="connsiteX51" fmla="*/ 1267866 w 1506139"/>
              <a:gd name="connsiteY51" fmla="*/ 1175657 h 1275549"/>
              <a:gd name="connsiteX52" fmla="*/ 1198709 w 1506139"/>
              <a:gd name="connsiteY52" fmla="*/ 1214077 h 1275549"/>
              <a:gd name="connsiteX53" fmla="*/ 1014292 w 1506139"/>
              <a:gd name="connsiteY53" fmla="*/ 1221761 h 1275549"/>
              <a:gd name="connsiteX54" fmla="*/ 929768 w 1506139"/>
              <a:gd name="connsiteY54" fmla="*/ 1244813 h 1275549"/>
              <a:gd name="connsiteX55" fmla="*/ 906716 w 1506139"/>
              <a:gd name="connsiteY55" fmla="*/ 1260181 h 1275549"/>
              <a:gd name="connsiteX56" fmla="*/ 868296 w 1506139"/>
              <a:gd name="connsiteY56" fmla="*/ 1275549 h 1275549"/>
              <a:gd name="connsiteX57" fmla="*/ 791455 w 1506139"/>
              <a:gd name="connsiteY57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68834 w 1506139"/>
              <a:gd name="connsiteY8" fmla="*/ 1129553 h 1275549"/>
              <a:gd name="connsiteX9" fmla="*/ 338097 w 1506139"/>
              <a:gd name="connsiteY9" fmla="*/ 1121869 h 1275549"/>
              <a:gd name="connsiteX10" fmla="*/ 284309 w 1506139"/>
              <a:gd name="connsiteY10" fmla="*/ 1106501 h 1275549"/>
              <a:gd name="connsiteX11" fmla="*/ 261257 w 1506139"/>
              <a:gd name="connsiteY11" fmla="*/ 1091132 h 1275549"/>
              <a:gd name="connsiteX12" fmla="*/ 192101 w 1506139"/>
              <a:gd name="connsiteY12" fmla="*/ 1060396 h 1275549"/>
              <a:gd name="connsiteX13" fmla="*/ 145997 w 1506139"/>
              <a:gd name="connsiteY13" fmla="*/ 1014292 h 1275549"/>
              <a:gd name="connsiteX14" fmla="*/ 107576 w 1506139"/>
              <a:gd name="connsiteY14" fmla="*/ 968188 h 1275549"/>
              <a:gd name="connsiteX15" fmla="*/ 99892 w 1506139"/>
              <a:gd name="connsiteY15" fmla="*/ 945136 h 1275549"/>
              <a:gd name="connsiteX16" fmla="*/ 69156 w 1506139"/>
              <a:gd name="connsiteY16" fmla="*/ 899032 h 1275549"/>
              <a:gd name="connsiteX17" fmla="*/ 46104 w 1506139"/>
              <a:gd name="connsiteY17" fmla="*/ 860611 h 1275549"/>
              <a:gd name="connsiteX18" fmla="*/ 23052 w 1506139"/>
              <a:gd name="connsiteY18" fmla="*/ 806823 h 1275549"/>
              <a:gd name="connsiteX19" fmla="*/ 0 w 1506139"/>
              <a:gd name="connsiteY19" fmla="*/ 745351 h 1275549"/>
              <a:gd name="connsiteX20" fmla="*/ 7684 w 1506139"/>
              <a:gd name="connsiteY20" fmla="*/ 545566 h 1275549"/>
              <a:gd name="connsiteX21" fmla="*/ 30736 w 1506139"/>
              <a:gd name="connsiteY21" fmla="*/ 461042 h 1275549"/>
              <a:gd name="connsiteX22" fmla="*/ 38420 w 1506139"/>
              <a:gd name="connsiteY22" fmla="*/ 422622 h 1275549"/>
              <a:gd name="connsiteX23" fmla="*/ 115260 w 1506139"/>
              <a:gd name="connsiteY23" fmla="*/ 361149 h 1275549"/>
              <a:gd name="connsiteX24" fmla="*/ 284309 w 1506139"/>
              <a:gd name="connsiteY24" fmla="*/ 338097 h 1275549"/>
              <a:gd name="connsiteX25" fmla="*/ 407254 w 1506139"/>
              <a:gd name="connsiteY25" fmla="*/ 299677 h 1275549"/>
              <a:gd name="connsiteX26" fmla="*/ 468726 w 1506139"/>
              <a:gd name="connsiteY26" fmla="*/ 261257 h 1275549"/>
              <a:gd name="connsiteX27" fmla="*/ 522514 w 1506139"/>
              <a:gd name="connsiteY27" fmla="*/ 199785 h 1275549"/>
              <a:gd name="connsiteX28" fmla="*/ 568618 w 1506139"/>
              <a:gd name="connsiteY28" fmla="*/ 122944 h 1275549"/>
              <a:gd name="connsiteX29" fmla="*/ 614723 w 1506139"/>
              <a:gd name="connsiteY29" fmla="*/ 38420 h 1275549"/>
              <a:gd name="connsiteX30" fmla="*/ 745351 w 1506139"/>
              <a:gd name="connsiteY30" fmla="*/ 0 h 1275549"/>
              <a:gd name="connsiteX31" fmla="*/ 1098817 w 1506139"/>
              <a:gd name="connsiteY31" fmla="*/ 7684 h 1275549"/>
              <a:gd name="connsiteX32" fmla="*/ 1160289 w 1506139"/>
              <a:gd name="connsiteY32" fmla="*/ 23052 h 1275549"/>
              <a:gd name="connsiteX33" fmla="*/ 1214077 w 1506139"/>
              <a:gd name="connsiteY33" fmla="*/ 61472 h 1275549"/>
              <a:gd name="connsiteX34" fmla="*/ 1260181 w 1506139"/>
              <a:gd name="connsiteY34" fmla="*/ 76840 h 1275549"/>
              <a:gd name="connsiteX35" fmla="*/ 1313970 w 1506139"/>
              <a:gd name="connsiteY35" fmla="*/ 130628 h 1275549"/>
              <a:gd name="connsiteX36" fmla="*/ 1375442 w 1506139"/>
              <a:gd name="connsiteY36" fmla="*/ 184416 h 1275549"/>
              <a:gd name="connsiteX37" fmla="*/ 1390810 w 1506139"/>
              <a:gd name="connsiteY37" fmla="*/ 207469 h 1275549"/>
              <a:gd name="connsiteX38" fmla="*/ 1429230 w 1506139"/>
              <a:gd name="connsiteY38" fmla="*/ 268941 h 1275549"/>
              <a:gd name="connsiteX39" fmla="*/ 1444598 w 1506139"/>
              <a:gd name="connsiteY39" fmla="*/ 330413 h 1275549"/>
              <a:gd name="connsiteX40" fmla="*/ 1459966 w 1506139"/>
              <a:gd name="connsiteY40" fmla="*/ 353465 h 1275549"/>
              <a:gd name="connsiteX41" fmla="*/ 1498387 w 1506139"/>
              <a:gd name="connsiteY41" fmla="*/ 437990 h 1275549"/>
              <a:gd name="connsiteX42" fmla="*/ 1506071 w 1506139"/>
              <a:gd name="connsiteY42" fmla="*/ 484094 h 1275549"/>
              <a:gd name="connsiteX43" fmla="*/ 1467650 w 1506139"/>
              <a:gd name="connsiteY43" fmla="*/ 929768 h 1275549"/>
              <a:gd name="connsiteX44" fmla="*/ 1459966 w 1506139"/>
              <a:gd name="connsiteY44" fmla="*/ 983556 h 1275549"/>
              <a:gd name="connsiteX45" fmla="*/ 1444598 w 1506139"/>
              <a:gd name="connsiteY45" fmla="*/ 1014292 h 1275549"/>
              <a:gd name="connsiteX46" fmla="*/ 1429230 w 1506139"/>
              <a:gd name="connsiteY46" fmla="*/ 1052712 h 1275549"/>
              <a:gd name="connsiteX47" fmla="*/ 1406178 w 1506139"/>
              <a:gd name="connsiteY47" fmla="*/ 1083448 h 1275549"/>
              <a:gd name="connsiteX48" fmla="*/ 1367758 w 1506139"/>
              <a:gd name="connsiteY48" fmla="*/ 1129553 h 1275549"/>
              <a:gd name="connsiteX49" fmla="*/ 1298602 w 1506139"/>
              <a:gd name="connsiteY49" fmla="*/ 1167973 h 1275549"/>
              <a:gd name="connsiteX50" fmla="*/ 1267866 w 1506139"/>
              <a:gd name="connsiteY50" fmla="*/ 1175657 h 1275549"/>
              <a:gd name="connsiteX51" fmla="*/ 1198709 w 1506139"/>
              <a:gd name="connsiteY51" fmla="*/ 1214077 h 1275549"/>
              <a:gd name="connsiteX52" fmla="*/ 1014292 w 1506139"/>
              <a:gd name="connsiteY52" fmla="*/ 1221761 h 1275549"/>
              <a:gd name="connsiteX53" fmla="*/ 929768 w 1506139"/>
              <a:gd name="connsiteY53" fmla="*/ 1244813 h 1275549"/>
              <a:gd name="connsiteX54" fmla="*/ 906716 w 1506139"/>
              <a:gd name="connsiteY54" fmla="*/ 1260181 h 1275549"/>
              <a:gd name="connsiteX55" fmla="*/ 868296 w 1506139"/>
              <a:gd name="connsiteY55" fmla="*/ 1275549 h 1275549"/>
              <a:gd name="connsiteX56" fmla="*/ 791455 w 1506139"/>
              <a:gd name="connsiteY56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68834 w 1506139"/>
              <a:gd name="connsiteY8" fmla="*/ 1129553 h 1275549"/>
              <a:gd name="connsiteX9" fmla="*/ 338097 w 1506139"/>
              <a:gd name="connsiteY9" fmla="*/ 1121869 h 1275549"/>
              <a:gd name="connsiteX10" fmla="*/ 284309 w 1506139"/>
              <a:gd name="connsiteY10" fmla="*/ 1106501 h 1275549"/>
              <a:gd name="connsiteX11" fmla="*/ 261257 w 1506139"/>
              <a:gd name="connsiteY11" fmla="*/ 1091132 h 1275549"/>
              <a:gd name="connsiteX12" fmla="*/ 192101 w 1506139"/>
              <a:gd name="connsiteY12" fmla="*/ 1060396 h 1275549"/>
              <a:gd name="connsiteX13" fmla="*/ 145997 w 1506139"/>
              <a:gd name="connsiteY13" fmla="*/ 1014292 h 1275549"/>
              <a:gd name="connsiteX14" fmla="*/ 107576 w 1506139"/>
              <a:gd name="connsiteY14" fmla="*/ 968188 h 1275549"/>
              <a:gd name="connsiteX15" fmla="*/ 99892 w 1506139"/>
              <a:gd name="connsiteY15" fmla="*/ 945136 h 1275549"/>
              <a:gd name="connsiteX16" fmla="*/ 69156 w 1506139"/>
              <a:gd name="connsiteY16" fmla="*/ 899032 h 1275549"/>
              <a:gd name="connsiteX17" fmla="*/ 46104 w 1506139"/>
              <a:gd name="connsiteY17" fmla="*/ 860611 h 1275549"/>
              <a:gd name="connsiteX18" fmla="*/ 23052 w 1506139"/>
              <a:gd name="connsiteY18" fmla="*/ 806823 h 1275549"/>
              <a:gd name="connsiteX19" fmla="*/ 0 w 1506139"/>
              <a:gd name="connsiteY19" fmla="*/ 745351 h 1275549"/>
              <a:gd name="connsiteX20" fmla="*/ 7684 w 1506139"/>
              <a:gd name="connsiteY20" fmla="*/ 545566 h 1275549"/>
              <a:gd name="connsiteX21" fmla="*/ 30736 w 1506139"/>
              <a:gd name="connsiteY21" fmla="*/ 461042 h 1275549"/>
              <a:gd name="connsiteX22" fmla="*/ 38420 w 1506139"/>
              <a:gd name="connsiteY22" fmla="*/ 422622 h 1275549"/>
              <a:gd name="connsiteX23" fmla="*/ 115260 w 1506139"/>
              <a:gd name="connsiteY23" fmla="*/ 361149 h 1275549"/>
              <a:gd name="connsiteX24" fmla="*/ 284309 w 1506139"/>
              <a:gd name="connsiteY24" fmla="*/ 338097 h 1275549"/>
              <a:gd name="connsiteX25" fmla="*/ 407254 w 1506139"/>
              <a:gd name="connsiteY25" fmla="*/ 299677 h 1275549"/>
              <a:gd name="connsiteX26" fmla="*/ 468726 w 1506139"/>
              <a:gd name="connsiteY26" fmla="*/ 261257 h 1275549"/>
              <a:gd name="connsiteX27" fmla="*/ 522514 w 1506139"/>
              <a:gd name="connsiteY27" fmla="*/ 199785 h 1275549"/>
              <a:gd name="connsiteX28" fmla="*/ 568618 w 1506139"/>
              <a:gd name="connsiteY28" fmla="*/ 122944 h 1275549"/>
              <a:gd name="connsiteX29" fmla="*/ 614723 w 1506139"/>
              <a:gd name="connsiteY29" fmla="*/ 38420 h 1275549"/>
              <a:gd name="connsiteX30" fmla="*/ 745351 w 1506139"/>
              <a:gd name="connsiteY30" fmla="*/ 0 h 1275549"/>
              <a:gd name="connsiteX31" fmla="*/ 1098817 w 1506139"/>
              <a:gd name="connsiteY31" fmla="*/ 7684 h 1275549"/>
              <a:gd name="connsiteX32" fmla="*/ 1160289 w 1506139"/>
              <a:gd name="connsiteY32" fmla="*/ 23052 h 1275549"/>
              <a:gd name="connsiteX33" fmla="*/ 1214077 w 1506139"/>
              <a:gd name="connsiteY33" fmla="*/ 61472 h 1275549"/>
              <a:gd name="connsiteX34" fmla="*/ 1260181 w 1506139"/>
              <a:gd name="connsiteY34" fmla="*/ 76840 h 1275549"/>
              <a:gd name="connsiteX35" fmla="*/ 1313970 w 1506139"/>
              <a:gd name="connsiteY35" fmla="*/ 130628 h 1275549"/>
              <a:gd name="connsiteX36" fmla="*/ 1375442 w 1506139"/>
              <a:gd name="connsiteY36" fmla="*/ 184416 h 1275549"/>
              <a:gd name="connsiteX37" fmla="*/ 1390810 w 1506139"/>
              <a:gd name="connsiteY37" fmla="*/ 207469 h 1275549"/>
              <a:gd name="connsiteX38" fmla="*/ 1429230 w 1506139"/>
              <a:gd name="connsiteY38" fmla="*/ 268941 h 1275549"/>
              <a:gd name="connsiteX39" fmla="*/ 1444598 w 1506139"/>
              <a:gd name="connsiteY39" fmla="*/ 330413 h 1275549"/>
              <a:gd name="connsiteX40" fmla="*/ 1459966 w 1506139"/>
              <a:gd name="connsiteY40" fmla="*/ 353465 h 1275549"/>
              <a:gd name="connsiteX41" fmla="*/ 1498387 w 1506139"/>
              <a:gd name="connsiteY41" fmla="*/ 437990 h 1275549"/>
              <a:gd name="connsiteX42" fmla="*/ 1506071 w 1506139"/>
              <a:gd name="connsiteY42" fmla="*/ 484094 h 1275549"/>
              <a:gd name="connsiteX43" fmla="*/ 1467650 w 1506139"/>
              <a:gd name="connsiteY43" fmla="*/ 929768 h 1275549"/>
              <a:gd name="connsiteX44" fmla="*/ 1459966 w 1506139"/>
              <a:gd name="connsiteY44" fmla="*/ 983556 h 1275549"/>
              <a:gd name="connsiteX45" fmla="*/ 1429230 w 1506139"/>
              <a:gd name="connsiteY45" fmla="*/ 1052712 h 1275549"/>
              <a:gd name="connsiteX46" fmla="*/ 1406178 w 1506139"/>
              <a:gd name="connsiteY46" fmla="*/ 1083448 h 1275549"/>
              <a:gd name="connsiteX47" fmla="*/ 1367758 w 1506139"/>
              <a:gd name="connsiteY47" fmla="*/ 1129553 h 1275549"/>
              <a:gd name="connsiteX48" fmla="*/ 1298602 w 1506139"/>
              <a:gd name="connsiteY48" fmla="*/ 1167973 h 1275549"/>
              <a:gd name="connsiteX49" fmla="*/ 1267866 w 1506139"/>
              <a:gd name="connsiteY49" fmla="*/ 1175657 h 1275549"/>
              <a:gd name="connsiteX50" fmla="*/ 1198709 w 1506139"/>
              <a:gd name="connsiteY50" fmla="*/ 1214077 h 1275549"/>
              <a:gd name="connsiteX51" fmla="*/ 1014292 w 1506139"/>
              <a:gd name="connsiteY51" fmla="*/ 1221761 h 1275549"/>
              <a:gd name="connsiteX52" fmla="*/ 929768 w 1506139"/>
              <a:gd name="connsiteY52" fmla="*/ 1244813 h 1275549"/>
              <a:gd name="connsiteX53" fmla="*/ 906716 w 1506139"/>
              <a:gd name="connsiteY53" fmla="*/ 1260181 h 1275549"/>
              <a:gd name="connsiteX54" fmla="*/ 868296 w 1506139"/>
              <a:gd name="connsiteY54" fmla="*/ 1275549 h 1275549"/>
              <a:gd name="connsiteX55" fmla="*/ 791455 w 1506139"/>
              <a:gd name="connsiteY55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68834 w 1506139"/>
              <a:gd name="connsiteY8" fmla="*/ 1129553 h 1275549"/>
              <a:gd name="connsiteX9" fmla="*/ 338097 w 1506139"/>
              <a:gd name="connsiteY9" fmla="*/ 1121869 h 1275549"/>
              <a:gd name="connsiteX10" fmla="*/ 284309 w 1506139"/>
              <a:gd name="connsiteY10" fmla="*/ 1106501 h 1275549"/>
              <a:gd name="connsiteX11" fmla="*/ 261257 w 1506139"/>
              <a:gd name="connsiteY11" fmla="*/ 1091132 h 1275549"/>
              <a:gd name="connsiteX12" fmla="*/ 192101 w 1506139"/>
              <a:gd name="connsiteY12" fmla="*/ 1060396 h 1275549"/>
              <a:gd name="connsiteX13" fmla="*/ 145997 w 1506139"/>
              <a:gd name="connsiteY13" fmla="*/ 1014292 h 1275549"/>
              <a:gd name="connsiteX14" fmla="*/ 107576 w 1506139"/>
              <a:gd name="connsiteY14" fmla="*/ 968188 h 1275549"/>
              <a:gd name="connsiteX15" fmla="*/ 99892 w 1506139"/>
              <a:gd name="connsiteY15" fmla="*/ 945136 h 1275549"/>
              <a:gd name="connsiteX16" fmla="*/ 69156 w 1506139"/>
              <a:gd name="connsiteY16" fmla="*/ 899032 h 1275549"/>
              <a:gd name="connsiteX17" fmla="*/ 46104 w 1506139"/>
              <a:gd name="connsiteY17" fmla="*/ 860611 h 1275549"/>
              <a:gd name="connsiteX18" fmla="*/ 23052 w 1506139"/>
              <a:gd name="connsiteY18" fmla="*/ 806823 h 1275549"/>
              <a:gd name="connsiteX19" fmla="*/ 0 w 1506139"/>
              <a:gd name="connsiteY19" fmla="*/ 745351 h 1275549"/>
              <a:gd name="connsiteX20" fmla="*/ 7684 w 1506139"/>
              <a:gd name="connsiteY20" fmla="*/ 545566 h 1275549"/>
              <a:gd name="connsiteX21" fmla="*/ 30736 w 1506139"/>
              <a:gd name="connsiteY21" fmla="*/ 461042 h 1275549"/>
              <a:gd name="connsiteX22" fmla="*/ 38420 w 1506139"/>
              <a:gd name="connsiteY22" fmla="*/ 422622 h 1275549"/>
              <a:gd name="connsiteX23" fmla="*/ 115260 w 1506139"/>
              <a:gd name="connsiteY23" fmla="*/ 361149 h 1275549"/>
              <a:gd name="connsiteX24" fmla="*/ 284309 w 1506139"/>
              <a:gd name="connsiteY24" fmla="*/ 338097 h 1275549"/>
              <a:gd name="connsiteX25" fmla="*/ 407254 w 1506139"/>
              <a:gd name="connsiteY25" fmla="*/ 299677 h 1275549"/>
              <a:gd name="connsiteX26" fmla="*/ 468726 w 1506139"/>
              <a:gd name="connsiteY26" fmla="*/ 261257 h 1275549"/>
              <a:gd name="connsiteX27" fmla="*/ 522514 w 1506139"/>
              <a:gd name="connsiteY27" fmla="*/ 199785 h 1275549"/>
              <a:gd name="connsiteX28" fmla="*/ 568618 w 1506139"/>
              <a:gd name="connsiteY28" fmla="*/ 122944 h 1275549"/>
              <a:gd name="connsiteX29" fmla="*/ 614723 w 1506139"/>
              <a:gd name="connsiteY29" fmla="*/ 38420 h 1275549"/>
              <a:gd name="connsiteX30" fmla="*/ 745351 w 1506139"/>
              <a:gd name="connsiteY30" fmla="*/ 0 h 1275549"/>
              <a:gd name="connsiteX31" fmla="*/ 1098817 w 1506139"/>
              <a:gd name="connsiteY31" fmla="*/ 7684 h 1275549"/>
              <a:gd name="connsiteX32" fmla="*/ 1160289 w 1506139"/>
              <a:gd name="connsiteY32" fmla="*/ 23052 h 1275549"/>
              <a:gd name="connsiteX33" fmla="*/ 1214077 w 1506139"/>
              <a:gd name="connsiteY33" fmla="*/ 61472 h 1275549"/>
              <a:gd name="connsiteX34" fmla="*/ 1260181 w 1506139"/>
              <a:gd name="connsiteY34" fmla="*/ 76840 h 1275549"/>
              <a:gd name="connsiteX35" fmla="*/ 1313970 w 1506139"/>
              <a:gd name="connsiteY35" fmla="*/ 130628 h 1275549"/>
              <a:gd name="connsiteX36" fmla="*/ 1390810 w 1506139"/>
              <a:gd name="connsiteY36" fmla="*/ 207469 h 1275549"/>
              <a:gd name="connsiteX37" fmla="*/ 1429230 w 1506139"/>
              <a:gd name="connsiteY37" fmla="*/ 268941 h 1275549"/>
              <a:gd name="connsiteX38" fmla="*/ 1444598 w 1506139"/>
              <a:gd name="connsiteY38" fmla="*/ 330413 h 1275549"/>
              <a:gd name="connsiteX39" fmla="*/ 1459966 w 1506139"/>
              <a:gd name="connsiteY39" fmla="*/ 353465 h 1275549"/>
              <a:gd name="connsiteX40" fmla="*/ 1498387 w 1506139"/>
              <a:gd name="connsiteY40" fmla="*/ 437990 h 1275549"/>
              <a:gd name="connsiteX41" fmla="*/ 1506071 w 1506139"/>
              <a:gd name="connsiteY41" fmla="*/ 484094 h 1275549"/>
              <a:gd name="connsiteX42" fmla="*/ 1467650 w 1506139"/>
              <a:gd name="connsiteY42" fmla="*/ 929768 h 1275549"/>
              <a:gd name="connsiteX43" fmla="*/ 1459966 w 1506139"/>
              <a:gd name="connsiteY43" fmla="*/ 983556 h 1275549"/>
              <a:gd name="connsiteX44" fmla="*/ 1429230 w 1506139"/>
              <a:gd name="connsiteY44" fmla="*/ 1052712 h 1275549"/>
              <a:gd name="connsiteX45" fmla="*/ 1406178 w 1506139"/>
              <a:gd name="connsiteY45" fmla="*/ 1083448 h 1275549"/>
              <a:gd name="connsiteX46" fmla="*/ 1367758 w 1506139"/>
              <a:gd name="connsiteY46" fmla="*/ 1129553 h 1275549"/>
              <a:gd name="connsiteX47" fmla="*/ 1298602 w 1506139"/>
              <a:gd name="connsiteY47" fmla="*/ 1167973 h 1275549"/>
              <a:gd name="connsiteX48" fmla="*/ 1267866 w 1506139"/>
              <a:gd name="connsiteY48" fmla="*/ 1175657 h 1275549"/>
              <a:gd name="connsiteX49" fmla="*/ 1198709 w 1506139"/>
              <a:gd name="connsiteY49" fmla="*/ 1214077 h 1275549"/>
              <a:gd name="connsiteX50" fmla="*/ 1014292 w 1506139"/>
              <a:gd name="connsiteY50" fmla="*/ 1221761 h 1275549"/>
              <a:gd name="connsiteX51" fmla="*/ 929768 w 1506139"/>
              <a:gd name="connsiteY51" fmla="*/ 1244813 h 1275549"/>
              <a:gd name="connsiteX52" fmla="*/ 906716 w 1506139"/>
              <a:gd name="connsiteY52" fmla="*/ 1260181 h 1275549"/>
              <a:gd name="connsiteX53" fmla="*/ 868296 w 1506139"/>
              <a:gd name="connsiteY53" fmla="*/ 1275549 h 1275549"/>
              <a:gd name="connsiteX54" fmla="*/ 791455 w 1506139"/>
              <a:gd name="connsiteY54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68834 w 1506139"/>
              <a:gd name="connsiteY8" fmla="*/ 1129553 h 1275549"/>
              <a:gd name="connsiteX9" fmla="*/ 338097 w 1506139"/>
              <a:gd name="connsiteY9" fmla="*/ 1121869 h 1275549"/>
              <a:gd name="connsiteX10" fmla="*/ 284309 w 1506139"/>
              <a:gd name="connsiteY10" fmla="*/ 1106501 h 1275549"/>
              <a:gd name="connsiteX11" fmla="*/ 261257 w 1506139"/>
              <a:gd name="connsiteY11" fmla="*/ 1091132 h 1275549"/>
              <a:gd name="connsiteX12" fmla="*/ 192101 w 1506139"/>
              <a:gd name="connsiteY12" fmla="*/ 1060396 h 1275549"/>
              <a:gd name="connsiteX13" fmla="*/ 145997 w 1506139"/>
              <a:gd name="connsiteY13" fmla="*/ 1014292 h 1275549"/>
              <a:gd name="connsiteX14" fmla="*/ 107576 w 1506139"/>
              <a:gd name="connsiteY14" fmla="*/ 968188 h 1275549"/>
              <a:gd name="connsiteX15" fmla="*/ 69156 w 1506139"/>
              <a:gd name="connsiteY15" fmla="*/ 899032 h 1275549"/>
              <a:gd name="connsiteX16" fmla="*/ 46104 w 1506139"/>
              <a:gd name="connsiteY16" fmla="*/ 860611 h 1275549"/>
              <a:gd name="connsiteX17" fmla="*/ 23052 w 1506139"/>
              <a:gd name="connsiteY17" fmla="*/ 806823 h 1275549"/>
              <a:gd name="connsiteX18" fmla="*/ 0 w 1506139"/>
              <a:gd name="connsiteY18" fmla="*/ 745351 h 1275549"/>
              <a:gd name="connsiteX19" fmla="*/ 7684 w 1506139"/>
              <a:gd name="connsiteY19" fmla="*/ 545566 h 1275549"/>
              <a:gd name="connsiteX20" fmla="*/ 30736 w 1506139"/>
              <a:gd name="connsiteY20" fmla="*/ 461042 h 1275549"/>
              <a:gd name="connsiteX21" fmla="*/ 38420 w 1506139"/>
              <a:gd name="connsiteY21" fmla="*/ 422622 h 1275549"/>
              <a:gd name="connsiteX22" fmla="*/ 115260 w 1506139"/>
              <a:gd name="connsiteY22" fmla="*/ 361149 h 1275549"/>
              <a:gd name="connsiteX23" fmla="*/ 284309 w 1506139"/>
              <a:gd name="connsiteY23" fmla="*/ 338097 h 1275549"/>
              <a:gd name="connsiteX24" fmla="*/ 407254 w 1506139"/>
              <a:gd name="connsiteY24" fmla="*/ 299677 h 1275549"/>
              <a:gd name="connsiteX25" fmla="*/ 468726 w 1506139"/>
              <a:gd name="connsiteY25" fmla="*/ 261257 h 1275549"/>
              <a:gd name="connsiteX26" fmla="*/ 522514 w 1506139"/>
              <a:gd name="connsiteY26" fmla="*/ 199785 h 1275549"/>
              <a:gd name="connsiteX27" fmla="*/ 568618 w 1506139"/>
              <a:gd name="connsiteY27" fmla="*/ 122944 h 1275549"/>
              <a:gd name="connsiteX28" fmla="*/ 614723 w 1506139"/>
              <a:gd name="connsiteY28" fmla="*/ 38420 h 1275549"/>
              <a:gd name="connsiteX29" fmla="*/ 745351 w 1506139"/>
              <a:gd name="connsiteY29" fmla="*/ 0 h 1275549"/>
              <a:gd name="connsiteX30" fmla="*/ 1098817 w 1506139"/>
              <a:gd name="connsiteY30" fmla="*/ 7684 h 1275549"/>
              <a:gd name="connsiteX31" fmla="*/ 1160289 w 1506139"/>
              <a:gd name="connsiteY31" fmla="*/ 23052 h 1275549"/>
              <a:gd name="connsiteX32" fmla="*/ 1214077 w 1506139"/>
              <a:gd name="connsiteY32" fmla="*/ 61472 h 1275549"/>
              <a:gd name="connsiteX33" fmla="*/ 1260181 w 1506139"/>
              <a:gd name="connsiteY33" fmla="*/ 76840 h 1275549"/>
              <a:gd name="connsiteX34" fmla="*/ 1313970 w 1506139"/>
              <a:gd name="connsiteY34" fmla="*/ 130628 h 1275549"/>
              <a:gd name="connsiteX35" fmla="*/ 1390810 w 1506139"/>
              <a:gd name="connsiteY35" fmla="*/ 207469 h 1275549"/>
              <a:gd name="connsiteX36" fmla="*/ 1429230 w 1506139"/>
              <a:gd name="connsiteY36" fmla="*/ 268941 h 1275549"/>
              <a:gd name="connsiteX37" fmla="*/ 1444598 w 1506139"/>
              <a:gd name="connsiteY37" fmla="*/ 330413 h 1275549"/>
              <a:gd name="connsiteX38" fmla="*/ 1459966 w 1506139"/>
              <a:gd name="connsiteY38" fmla="*/ 353465 h 1275549"/>
              <a:gd name="connsiteX39" fmla="*/ 1498387 w 1506139"/>
              <a:gd name="connsiteY39" fmla="*/ 437990 h 1275549"/>
              <a:gd name="connsiteX40" fmla="*/ 1506071 w 1506139"/>
              <a:gd name="connsiteY40" fmla="*/ 484094 h 1275549"/>
              <a:gd name="connsiteX41" fmla="*/ 1467650 w 1506139"/>
              <a:gd name="connsiteY41" fmla="*/ 929768 h 1275549"/>
              <a:gd name="connsiteX42" fmla="*/ 1459966 w 1506139"/>
              <a:gd name="connsiteY42" fmla="*/ 983556 h 1275549"/>
              <a:gd name="connsiteX43" fmla="*/ 1429230 w 1506139"/>
              <a:gd name="connsiteY43" fmla="*/ 1052712 h 1275549"/>
              <a:gd name="connsiteX44" fmla="*/ 1406178 w 1506139"/>
              <a:gd name="connsiteY44" fmla="*/ 1083448 h 1275549"/>
              <a:gd name="connsiteX45" fmla="*/ 1367758 w 1506139"/>
              <a:gd name="connsiteY45" fmla="*/ 1129553 h 1275549"/>
              <a:gd name="connsiteX46" fmla="*/ 1298602 w 1506139"/>
              <a:gd name="connsiteY46" fmla="*/ 1167973 h 1275549"/>
              <a:gd name="connsiteX47" fmla="*/ 1267866 w 1506139"/>
              <a:gd name="connsiteY47" fmla="*/ 1175657 h 1275549"/>
              <a:gd name="connsiteX48" fmla="*/ 1198709 w 1506139"/>
              <a:gd name="connsiteY48" fmla="*/ 1214077 h 1275549"/>
              <a:gd name="connsiteX49" fmla="*/ 1014292 w 1506139"/>
              <a:gd name="connsiteY49" fmla="*/ 1221761 h 1275549"/>
              <a:gd name="connsiteX50" fmla="*/ 929768 w 1506139"/>
              <a:gd name="connsiteY50" fmla="*/ 1244813 h 1275549"/>
              <a:gd name="connsiteX51" fmla="*/ 906716 w 1506139"/>
              <a:gd name="connsiteY51" fmla="*/ 1260181 h 1275549"/>
              <a:gd name="connsiteX52" fmla="*/ 868296 w 1506139"/>
              <a:gd name="connsiteY52" fmla="*/ 1275549 h 1275549"/>
              <a:gd name="connsiteX53" fmla="*/ 791455 w 1506139"/>
              <a:gd name="connsiteY53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38097 w 1506139"/>
              <a:gd name="connsiteY8" fmla="*/ 1121869 h 1275549"/>
              <a:gd name="connsiteX9" fmla="*/ 284309 w 1506139"/>
              <a:gd name="connsiteY9" fmla="*/ 1106501 h 1275549"/>
              <a:gd name="connsiteX10" fmla="*/ 261257 w 1506139"/>
              <a:gd name="connsiteY10" fmla="*/ 1091132 h 1275549"/>
              <a:gd name="connsiteX11" fmla="*/ 192101 w 1506139"/>
              <a:gd name="connsiteY11" fmla="*/ 1060396 h 1275549"/>
              <a:gd name="connsiteX12" fmla="*/ 145997 w 1506139"/>
              <a:gd name="connsiteY12" fmla="*/ 1014292 h 1275549"/>
              <a:gd name="connsiteX13" fmla="*/ 107576 w 1506139"/>
              <a:gd name="connsiteY13" fmla="*/ 968188 h 1275549"/>
              <a:gd name="connsiteX14" fmla="*/ 69156 w 1506139"/>
              <a:gd name="connsiteY14" fmla="*/ 899032 h 1275549"/>
              <a:gd name="connsiteX15" fmla="*/ 46104 w 1506139"/>
              <a:gd name="connsiteY15" fmla="*/ 860611 h 1275549"/>
              <a:gd name="connsiteX16" fmla="*/ 23052 w 1506139"/>
              <a:gd name="connsiteY16" fmla="*/ 806823 h 1275549"/>
              <a:gd name="connsiteX17" fmla="*/ 0 w 1506139"/>
              <a:gd name="connsiteY17" fmla="*/ 745351 h 1275549"/>
              <a:gd name="connsiteX18" fmla="*/ 7684 w 1506139"/>
              <a:gd name="connsiteY18" fmla="*/ 545566 h 1275549"/>
              <a:gd name="connsiteX19" fmla="*/ 30736 w 1506139"/>
              <a:gd name="connsiteY19" fmla="*/ 461042 h 1275549"/>
              <a:gd name="connsiteX20" fmla="*/ 38420 w 1506139"/>
              <a:gd name="connsiteY20" fmla="*/ 422622 h 1275549"/>
              <a:gd name="connsiteX21" fmla="*/ 115260 w 1506139"/>
              <a:gd name="connsiteY21" fmla="*/ 361149 h 1275549"/>
              <a:gd name="connsiteX22" fmla="*/ 284309 w 1506139"/>
              <a:gd name="connsiteY22" fmla="*/ 338097 h 1275549"/>
              <a:gd name="connsiteX23" fmla="*/ 407254 w 1506139"/>
              <a:gd name="connsiteY23" fmla="*/ 299677 h 1275549"/>
              <a:gd name="connsiteX24" fmla="*/ 468726 w 1506139"/>
              <a:gd name="connsiteY24" fmla="*/ 261257 h 1275549"/>
              <a:gd name="connsiteX25" fmla="*/ 522514 w 1506139"/>
              <a:gd name="connsiteY25" fmla="*/ 199785 h 1275549"/>
              <a:gd name="connsiteX26" fmla="*/ 568618 w 1506139"/>
              <a:gd name="connsiteY26" fmla="*/ 122944 h 1275549"/>
              <a:gd name="connsiteX27" fmla="*/ 614723 w 1506139"/>
              <a:gd name="connsiteY27" fmla="*/ 38420 h 1275549"/>
              <a:gd name="connsiteX28" fmla="*/ 745351 w 1506139"/>
              <a:gd name="connsiteY28" fmla="*/ 0 h 1275549"/>
              <a:gd name="connsiteX29" fmla="*/ 1098817 w 1506139"/>
              <a:gd name="connsiteY29" fmla="*/ 7684 h 1275549"/>
              <a:gd name="connsiteX30" fmla="*/ 1160289 w 1506139"/>
              <a:gd name="connsiteY30" fmla="*/ 23052 h 1275549"/>
              <a:gd name="connsiteX31" fmla="*/ 1214077 w 1506139"/>
              <a:gd name="connsiteY31" fmla="*/ 61472 h 1275549"/>
              <a:gd name="connsiteX32" fmla="*/ 1260181 w 1506139"/>
              <a:gd name="connsiteY32" fmla="*/ 76840 h 1275549"/>
              <a:gd name="connsiteX33" fmla="*/ 1313970 w 1506139"/>
              <a:gd name="connsiteY33" fmla="*/ 130628 h 1275549"/>
              <a:gd name="connsiteX34" fmla="*/ 1390810 w 1506139"/>
              <a:gd name="connsiteY34" fmla="*/ 207469 h 1275549"/>
              <a:gd name="connsiteX35" fmla="*/ 1429230 w 1506139"/>
              <a:gd name="connsiteY35" fmla="*/ 268941 h 1275549"/>
              <a:gd name="connsiteX36" fmla="*/ 1444598 w 1506139"/>
              <a:gd name="connsiteY36" fmla="*/ 330413 h 1275549"/>
              <a:gd name="connsiteX37" fmla="*/ 1459966 w 1506139"/>
              <a:gd name="connsiteY37" fmla="*/ 353465 h 1275549"/>
              <a:gd name="connsiteX38" fmla="*/ 1498387 w 1506139"/>
              <a:gd name="connsiteY38" fmla="*/ 437990 h 1275549"/>
              <a:gd name="connsiteX39" fmla="*/ 1506071 w 1506139"/>
              <a:gd name="connsiteY39" fmla="*/ 484094 h 1275549"/>
              <a:gd name="connsiteX40" fmla="*/ 1467650 w 1506139"/>
              <a:gd name="connsiteY40" fmla="*/ 929768 h 1275549"/>
              <a:gd name="connsiteX41" fmla="*/ 1459966 w 1506139"/>
              <a:gd name="connsiteY41" fmla="*/ 983556 h 1275549"/>
              <a:gd name="connsiteX42" fmla="*/ 1429230 w 1506139"/>
              <a:gd name="connsiteY42" fmla="*/ 1052712 h 1275549"/>
              <a:gd name="connsiteX43" fmla="*/ 1406178 w 1506139"/>
              <a:gd name="connsiteY43" fmla="*/ 1083448 h 1275549"/>
              <a:gd name="connsiteX44" fmla="*/ 1367758 w 1506139"/>
              <a:gd name="connsiteY44" fmla="*/ 1129553 h 1275549"/>
              <a:gd name="connsiteX45" fmla="*/ 1298602 w 1506139"/>
              <a:gd name="connsiteY45" fmla="*/ 1167973 h 1275549"/>
              <a:gd name="connsiteX46" fmla="*/ 1267866 w 1506139"/>
              <a:gd name="connsiteY46" fmla="*/ 1175657 h 1275549"/>
              <a:gd name="connsiteX47" fmla="*/ 1198709 w 1506139"/>
              <a:gd name="connsiteY47" fmla="*/ 1214077 h 1275549"/>
              <a:gd name="connsiteX48" fmla="*/ 1014292 w 1506139"/>
              <a:gd name="connsiteY48" fmla="*/ 1221761 h 1275549"/>
              <a:gd name="connsiteX49" fmla="*/ 929768 w 1506139"/>
              <a:gd name="connsiteY49" fmla="*/ 1244813 h 1275549"/>
              <a:gd name="connsiteX50" fmla="*/ 906716 w 1506139"/>
              <a:gd name="connsiteY50" fmla="*/ 1260181 h 1275549"/>
              <a:gd name="connsiteX51" fmla="*/ 868296 w 1506139"/>
              <a:gd name="connsiteY51" fmla="*/ 1275549 h 1275549"/>
              <a:gd name="connsiteX52" fmla="*/ 791455 w 1506139"/>
              <a:gd name="connsiteY52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38097 w 1506139"/>
              <a:gd name="connsiteY7" fmla="*/ 1121869 h 1275549"/>
              <a:gd name="connsiteX8" fmla="*/ 284309 w 1506139"/>
              <a:gd name="connsiteY8" fmla="*/ 1106501 h 1275549"/>
              <a:gd name="connsiteX9" fmla="*/ 261257 w 1506139"/>
              <a:gd name="connsiteY9" fmla="*/ 1091132 h 1275549"/>
              <a:gd name="connsiteX10" fmla="*/ 192101 w 1506139"/>
              <a:gd name="connsiteY10" fmla="*/ 1060396 h 1275549"/>
              <a:gd name="connsiteX11" fmla="*/ 145997 w 1506139"/>
              <a:gd name="connsiteY11" fmla="*/ 1014292 h 1275549"/>
              <a:gd name="connsiteX12" fmla="*/ 107576 w 1506139"/>
              <a:gd name="connsiteY12" fmla="*/ 968188 h 1275549"/>
              <a:gd name="connsiteX13" fmla="*/ 69156 w 1506139"/>
              <a:gd name="connsiteY13" fmla="*/ 899032 h 1275549"/>
              <a:gd name="connsiteX14" fmla="*/ 46104 w 1506139"/>
              <a:gd name="connsiteY14" fmla="*/ 860611 h 1275549"/>
              <a:gd name="connsiteX15" fmla="*/ 23052 w 1506139"/>
              <a:gd name="connsiteY15" fmla="*/ 806823 h 1275549"/>
              <a:gd name="connsiteX16" fmla="*/ 0 w 1506139"/>
              <a:gd name="connsiteY16" fmla="*/ 745351 h 1275549"/>
              <a:gd name="connsiteX17" fmla="*/ 7684 w 1506139"/>
              <a:gd name="connsiteY17" fmla="*/ 545566 h 1275549"/>
              <a:gd name="connsiteX18" fmla="*/ 30736 w 1506139"/>
              <a:gd name="connsiteY18" fmla="*/ 461042 h 1275549"/>
              <a:gd name="connsiteX19" fmla="*/ 38420 w 1506139"/>
              <a:gd name="connsiteY19" fmla="*/ 422622 h 1275549"/>
              <a:gd name="connsiteX20" fmla="*/ 115260 w 1506139"/>
              <a:gd name="connsiteY20" fmla="*/ 361149 h 1275549"/>
              <a:gd name="connsiteX21" fmla="*/ 284309 w 1506139"/>
              <a:gd name="connsiteY21" fmla="*/ 338097 h 1275549"/>
              <a:gd name="connsiteX22" fmla="*/ 407254 w 1506139"/>
              <a:gd name="connsiteY22" fmla="*/ 299677 h 1275549"/>
              <a:gd name="connsiteX23" fmla="*/ 468726 w 1506139"/>
              <a:gd name="connsiteY23" fmla="*/ 261257 h 1275549"/>
              <a:gd name="connsiteX24" fmla="*/ 522514 w 1506139"/>
              <a:gd name="connsiteY24" fmla="*/ 199785 h 1275549"/>
              <a:gd name="connsiteX25" fmla="*/ 568618 w 1506139"/>
              <a:gd name="connsiteY25" fmla="*/ 122944 h 1275549"/>
              <a:gd name="connsiteX26" fmla="*/ 614723 w 1506139"/>
              <a:gd name="connsiteY26" fmla="*/ 38420 h 1275549"/>
              <a:gd name="connsiteX27" fmla="*/ 745351 w 1506139"/>
              <a:gd name="connsiteY27" fmla="*/ 0 h 1275549"/>
              <a:gd name="connsiteX28" fmla="*/ 1098817 w 1506139"/>
              <a:gd name="connsiteY28" fmla="*/ 7684 h 1275549"/>
              <a:gd name="connsiteX29" fmla="*/ 1160289 w 1506139"/>
              <a:gd name="connsiteY29" fmla="*/ 23052 h 1275549"/>
              <a:gd name="connsiteX30" fmla="*/ 1214077 w 1506139"/>
              <a:gd name="connsiteY30" fmla="*/ 61472 h 1275549"/>
              <a:gd name="connsiteX31" fmla="*/ 1260181 w 1506139"/>
              <a:gd name="connsiteY31" fmla="*/ 76840 h 1275549"/>
              <a:gd name="connsiteX32" fmla="*/ 1313970 w 1506139"/>
              <a:gd name="connsiteY32" fmla="*/ 130628 h 1275549"/>
              <a:gd name="connsiteX33" fmla="*/ 1390810 w 1506139"/>
              <a:gd name="connsiteY33" fmla="*/ 207469 h 1275549"/>
              <a:gd name="connsiteX34" fmla="*/ 1429230 w 1506139"/>
              <a:gd name="connsiteY34" fmla="*/ 268941 h 1275549"/>
              <a:gd name="connsiteX35" fmla="*/ 1444598 w 1506139"/>
              <a:gd name="connsiteY35" fmla="*/ 330413 h 1275549"/>
              <a:gd name="connsiteX36" fmla="*/ 1459966 w 1506139"/>
              <a:gd name="connsiteY36" fmla="*/ 353465 h 1275549"/>
              <a:gd name="connsiteX37" fmla="*/ 1498387 w 1506139"/>
              <a:gd name="connsiteY37" fmla="*/ 437990 h 1275549"/>
              <a:gd name="connsiteX38" fmla="*/ 1506071 w 1506139"/>
              <a:gd name="connsiteY38" fmla="*/ 484094 h 1275549"/>
              <a:gd name="connsiteX39" fmla="*/ 1467650 w 1506139"/>
              <a:gd name="connsiteY39" fmla="*/ 929768 h 1275549"/>
              <a:gd name="connsiteX40" fmla="*/ 1459966 w 1506139"/>
              <a:gd name="connsiteY40" fmla="*/ 983556 h 1275549"/>
              <a:gd name="connsiteX41" fmla="*/ 1429230 w 1506139"/>
              <a:gd name="connsiteY41" fmla="*/ 1052712 h 1275549"/>
              <a:gd name="connsiteX42" fmla="*/ 1406178 w 1506139"/>
              <a:gd name="connsiteY42" fmla="*/ 1083448 h 1275549"/>
              <a:gd name="connsiteX43" fmla="*/ 1367758 w 1506139"/>
              <a:gd name="connsiteY43" fmla="*/ 1129553 h 1275549"/>
              <a:gd name="connsiteX44" fmla="*/ 1298602 w 1506139"/>
              <a:gd name="connsiteY44" fmla="*/ 1167973 h 1275549"/>
              <a:gd name="connsiteX45" fmla="*/ 1267866 w 1506139"/>
              <a:gd name="connsiteY45" fmla="*/ 1175657 h 1275549"/>
              <a:gd name="connsiteX46" fmla="*/ 1198709 w 1506139"/>
              <a:gd name="connsiteY46" fmla="*/ 1214077 h 1275549"/>
              <a:gd name="connsiteX47" fmla="*/ 1014292 w 1506139"/>
              <a:gd name="connsiteY47" fmla="*/ 1221761 h 1275549"/>
              <a:gd name="connsiteX48" fmla="*/ 929768 w 1506139"/>
              <a:gd name="connsiteY48" fmla="*/ 1244813 h 1275549"/>
              <a:gd name="connsiteX49" fmla="*/ 906716 w 1506139"/>
              <a:gd name="connsiteY49" fmla="*/ 1260181 h 1275549"/>
              <a:gd name="connsiteX50" fmla="*/ 868296 w 1506139"/>
              <a:gd name="connsiteY50" fmla="*/ 1275549 h 1275549"/>
              <a:gd name="connsiteX51" fmla="*/ 791455 w 1506139"/>
              <a:gd name="connsiteY51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338097 w 1506139"/>
              <a:gd name="connsiteY6" fmla="*/ 1121869 h 1275549"/>
              <a:gd name="connsiteX7" fmla="*/ 284309 w 1506139"/>
              <a:gd name="connsiteY7" fmla="*/ 1106501 h 1275549"/>
              <a:gd name="connsiteX8" fmla="*/ 261257 w 1506139"/>
              <a:gd name="connsiteY8" fmla="*/ 1091132 h 1275549"/>
              <a:gd name="connsiteX9" fmla="*/ 192101 w 1506139"/>
              <a:gd name="connsiteY9" fmla="*/ 1060396 h 1275549"/>
              <a:gd name="connsiteX10" fmla="*/ 145997 w 1506139"/>
              <a:gd name="connsiteY10" fmla="*/ 1014292 h 1275549"/>
              <a:gd name="connsiteX11" fmla="*/ 107576 w 1506139"/>
              <a:gd name="connsiteY11" fmla="*/ 968188 h 1275549"/>
              <a:gd name="connsiteX12" fmla="*/ 69156 w 1506139"/>
              <a:gd name="connsiteY12" fmla="*/ 899032 h 1275549"/>
              <a:gd name="connsiteX13" fmla="*/ 46104 w 1506139"/>
              <a:gd name="connsiteY13" fmla="*/ 860611 h 1275549"/>
              <a:gd name="connsiteX14" fmla="*/ 23052 w 1506139"/>
              <a:gd name="connsiteY14" fmla="*/ 806823 h 1275549"/>
              <a:gd name="connsiteX15" fmla="*/ 0 w 1506139"/>
              <a:gd name="connsiteY15" fmla="*/ 745351 h 1275549"/>
              <a:gd name="connsiteX16" fmla="*/ 7684 w 1506139"/>
              <a:gd name="connsiteY16" fmla="*/ 545566 h 1275549"/>
              <a:gd name="connsiteX17" fmla="*/ 30736 w 1506139"/>
              <a:gd name="connsiteY17" fmla="*/ 461042 h 1275549"/>
              <a:gd name="connsiteX18" fmla="*/ 38420 w 1506139"/>
              <a:gd name="connsiteY18" fmla="*/ 422622 h 1275549"/>
              <a:gd name="connsiteX19" fmla="*/ 115260 w 1506139"/>
              <a:gd name="connsiteY19" fmla="*/ 361149 h 1275549"/>
              <a:gd name="connsiteX20" fmla="*/ 284309 w 1506139"/>
              <a:gd name="connsiteY20" fmla="*/ 338097 h 1275549"/>
              <a:gd name="connsiteX21" fmla="*/ 407254 w 1506139"/>
              <a:gd name="connsiteY21" fmla="*/ 299677 h 1275549"/>
              <a:gd name="connsiteX22" fmla="*/ 468726 w 1506139"/>
              <a:gd name="connsiteY22" fmla="*/ 261257 h 1275549"/>
              <a:gd name="connsiteX23" fmla="*/ 522514 w 1506139"/>
              <a:gd name="connsiteY23" fmla="*/ 199785 h 1275549"/>
              <a:gd name="connsiteX24" fmla="*/ 568618 w 1506139"/>
              <a:gd name="connsiteY24" fmla="*/ 122944 h 1275549"/>
              <a:gd name="connsiteX25" fmla="*/ 614723 w 1506139"/>
              <a:gd name="connsiteY25" fmla="*/ 38420 h 1275549"/>
              <a:gd name="connsiteX26" fmla="*/ 745351 w 1506139"/>
              <a:gd name="connsiteY26" fmla="*/ 0 h 1275549"/>
              <a:gd name="connsiteX27" fmla="*/ 1098817 w 1506139"/>
              <a:gd name="connsiteY27" fmla="*/ 7684 h 1275549"/>
              <a:gd name="connsiteX28" fmla="*/ 1160289 w 1506139"/>
              <a:gd name="connsiteY28" fmla="*/ 23052 h 1275549"/>
              <a:gd name="connsiteX29" fmla="*/ 1214077 w 1506139"/>
              <a:gd name="connsiteY29" fmla="*/ 61472 h 1275549"/>
              <a:gd name="connsiteX30" fmla="*/ 1260181 w 1506139"/>
              <a:gd name="connsiteY30" fmla="*/ 76840 h 1275549"/>
              <a:gd name="connsiteX31" fmla="*/ 1313970 w 1506139"/>
              <a:gd name="connsiteY31" fmla="*/ 130628 h 1275549"/>
              <a:gd name="connsiteX32" fmla="*/ 1390810 w 1506139"/>
              <a:gd name="connsiteY32" fmla="*/ 207469 h 1275549"/>
              <a:gd name="connsiteX33" fmla="*/ 1429230 w 1506139"/>
              <a:gd name="connsiteY33" fmla="*/ 268941 h 1275549"/>
              <a:gd name="connsiteX34" fmla="*/ 1444598 w 1506139"/>
              <a:gd name="connsiteY34" fmla="*/ 330413 h 1275549"/>
              <a:gd name="connsiteX35" fmla="*/ 1459966 w 1506139"/>
              <a:gd name="connsiteY35" fmla="*/ 353465 h 1275549"/>
              <a:gd name="connsiteX36" fmla="*/ 1498387 w 1506139"/>
              <a:gd name="connsiteY36" fmla="*/ 437990 h 1275549"/>
              <a:gd name="connsiteX37" fmla="*/ 1506071 w 1506139"/>
              <a:gd name="connsiteY37" fmla="*/ 484094 h 1275549"/>
              <a:gd name="connsiteX38" fmla="*/ 1467650 w 1506139"/>
              <a:gd name="connsiteY38" fmla="*/ 929768 h 1275549"/>
              <a:gd name="connsiteX39" fmla="*/ 1459966 w 1506139"/>
              <a:gd name="connsiteY39" fmla="*/ 983556 h 1275549"/>
              <a:gd name="connsiteX40" fmla="*/ 1429230 w 1506139"/>
              <a:gd name="connsiteY40" fmla="*/ 1052712 h 1275549"/>
              <a:gd name="connsiteX41" fmla="*/ 1406178 w 1506139"/>
              <a:gd name="connsiteY41" fmla="*/ 1083448 h 1275549"/>
              <a:gd name="connsiteX42" fmla="*/ 1367758 w 1506139"/>
              <a:gd name="connsiteY42" fmla="*/ 1129553 h 1275549"/>
              <a:gd name="connsiteX43" fmla="*/ 1298602 w 1506139"/>
              <a:gd name="connsiteY43" fmla="*/ 1167973 h 1275549"/>
              <a:gd name="connsiteX44" fmla="*/ 1267866 w 1506139"/>
              <a:gd name="connsiteY44" fmla="*/ 1175657 h 1275549"/>
              <a:gd name="connsiteX45" fmla="*/ 1198709 w 1506139"/>
              <a:gd name="connsiteY45" fmla="*/ 1214077 h 1275549"/>
              <a:gd name="connsiteX46" fmla="*/ 1014292 w 1506139"/>
              <a:gd name="connsiteY46" fmla="*/ 1221761 h 1275549"/>
              <a:gd name="connsiteX47" fmla="*/ 929768 w 1506139"/>
              <a:gd name="connsiteY47" fmla="*/ 1244813 h 1275549"/>
              <a:gd name="connsiteX48" fmla="*/ 906716 w 1506139"/>
              <a:gd name="connsiteY48" fmla="*/ 1260181 h 1275549"/>
              <a:gd name="connsiteX49" fmla="*/ 868296 w 1506139"/>
              <a:gd name="connsiteY49" fmla="*/ 1275549 h 1275549"/>
              <a:gd name="connsiteX50" fmla="*/ 791455 w 1506139"/>
              <a:gd name="connsiteY50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338097 w 1506139"/>
              <a:gd name="connsiteY6" fmla="*/ 1121869 h 1275549"/>
              <a:gd name="connsiteX7" fmla="*/ 284309 w 1506139"/>
              <a:gd name="connsiteY7" fmla="*/ 1106501 h 1275549"/>
              <a:gd name="connsiteX8" fmla="*/ 261257 w 1506139"/>
              <a:gd name="connsiteY8" fmla="*/ 1091132 h 1275549"/>
              <a:gd name="connsiteX9" fmla="*/ 192101 w 1506139"/>
              <a:gd name="connsiteY9" fmla="*/ 1060396 h 1275549"/>
              <a:gd name="connsiteX10" fmla="*/ 145997 w 1506139"/>
              <a:gd name="connsiteY10" fmla="*/ 1014292 h 1275549"/>
              <a:gd name="connsiteX11" fmla="*/ 107576 w 1506139"/>
              <a:gd name="connsiteY11" fmla="*/ 968188 h 1275549"/>
              <a:gd name="connsiteX12" fmla="*/ 69156 w 1506139"/>
              <a:gd name="connsiteY12" fmla="*/ 899032 h 1275549"/>
              <a:gd name="connsiteX13" fmla="*/ 46104 w 1506139"/>
              <a:gd name="connsiteY13" fmla="*/ 860611 h 1275549"/>
              <a:gd name="connsiteX14" fmla="*/ 23052 w 1506139"/>
              <a:gd name="connsiteY14" fmla="*/ 806823 h 1275549"/>
              <a:gd name="connsiteX15" fmla="*/ 0 w 1506139"/>
              <a:gd name="connsiteY15" fmla="*/ 745351 h 1275549"/>
              <a:gd name="connsiteX16" fmla="*/ 7684 w 1506139"/>
              <a:gd name="connsiteY16" fmla="*/ 545566 h 1275549"/>
              <a:gd name="connsiteX17" fmla="*/ 30736 w 1506139"/>
              <a:gd name="connsiteY17" fmla="*/ 461042 h 1275549"/>
              <a:gd name="connsiteX18" fmla="*/ 38420 w 1506139"/>
              <a:gd name="connsiteY18" fmla="*/ 422622 h 1275549"/>
              <a:gd name="connsiteX19" fmla="*/ 115260 w 1506139"/>
              <a:gd name="connsiteY19" fmla="*/ 361149 h 1275549"/>
              <a:gd name="connsiteX20" fmla="*/ 284309 w 1506139"/>
              <a:gd name="connsiteY20" fmla="*/ 338097 h 1275549"/>
              <a:gd name="connsiteX21" fmla="*/ 407254 w 1506139"/>
              <a:gd name="connsiteY21" fmla="*/ 299677 h 1275549"/>
              <a:gd name="connsiteX22" fmla="*/ 522514 w 1506139"/>
              <a:gd name="connsiteY22" fmla="*/ 199785 h 1275549"/>
              <a:gd name="connsiteX23" fmla="*/ 568618 w 1506139"/>
              <a:gd name="connsiteY23" fmla="*/ 122944 h 1275549"/>
              <a:gd name="connsiteX24" fmla="*/ 614723 w 1506139"/>
              <a:gd name="connsiteY24" fmla="*/ 38420 h 1275549"/>
              <a:gd name="connsiteX25" fmla="*/ 745351 w 1506139"/>
              <a:gd name="connsiteY25" fmla="*/ 0 h 1275549"/>
              <a:gd name="connsiteX26" fmla="*/ 1098817 w 1506139"/>
              <a:gd name="connsiteY26" fmla="*/ 7684 h 1275549"/>
              <a:gd name="connsiteX27" fmla="*/ 1160289 w 1506139"/>
              <a:gd name="connsiteY27" fmla="*/ 23052 h 1275549"/>
              <a:gd name="connsiteX28" fmla="*/ 1214077 w 1506139"/>
              <a:gd name="connsiteY28" fmla="*/ 61472 h 1275549"/>
              <a:gd name="connsiteX29" fmla="*/ 1260181 w 1506139"/>
              <a:gd name="connsiteY29" fmla="*/ 76840 h 1275549"/>
              <a:gd name="connsiteX30" fmla="*/ 1313970 w 1506139"/>
              <a:gd name="connsiteY30" fmla="*/ 130628 h 1275549"/>
              <a:gd name="connsiteX31" fmla="*/ 1390810 w 1506139"/>
              <a:gd name="connsiteY31" fmla="*/ 207469 h 1275549"/>
              <a:gd name="connsiteX32" fmla="*/ 1429230 w 1506139"/>
              <a:gd name="connsiteY32" fmla="*/ 268941 h 1275549"/>
              <a:gd name="connsiteX33" fmla="*/ 1444598 w 1506139"/>
              <a:gd name="connsiteY33" fmla="*/ 330413 h 1275549"/>
              <a:gd name="connsiteX34" fmla="*/ 1459966 w 1506139"/>
              <a:gd name="connsiteY34" fmla="*/ 353465 h 1275549"/>
              <a:gd name="connsiteX35" fmla="*/ 1498387 w 1506139"/>
              <a:gd name="connsiteY35" fmla="*/ 437990 h 1275549"/>
              <a:gd name="connsiteX36" fmla="*/ 1506071 w 1506139"/>
              <a:gd name="connsiteY36" fmla="*/ 484094 h 1275549"/>
              <a:gd name="connsiteX37" fmla="*/ 1467650 w 1506139"/>
              <a:gd name="connsiteY37" fmla="*/ 929768 h 1275549"/>
              <a:gd name="connsiteX38" fmla="*/ 1459966 w 1506139"/>
              <a:gd name="connsiteY38" fmla="*/ 983556 h 1275549"/>
              <a:gd name="connsiteX39" fmla="*/ 1429230 w 1506139"/>
              <a:gd name="connsiteY39" fmla="*/ 1052712 h 1275549"/>
              <a:gd name="connsiteX40" fmla="*/ 1406178 w 1506139"/>
              <a:gd name="connsiteY40" fmla="*/ 1083448 h 1275549"/>
              <a:gd name="connsiteX41" fmla="*/ 1367758 w 1506139"/>
              <a:gd name="connsiteY41" fmla="*/ 1129553 h 1275549"/>
              <a:gd name="connsiteX42" fmla="*/ 1298602 w 1506139"/>
              <a:gd name="connsiteY42" fmla="*/ 1167973 h 1275549"/>
              <a:gd name="connsiteX43" fmla="*/ 1267866 w 1506139"/>
              <a:gd name="connsiteY43" fmla="*/ 1175657 h 1275549"/>
              <a:gd name="connsiteX44" fmla="*/ 1198709 w 1506139"/>
              <a:gd name="connsiteY44" fmla="*/ 1214077 h 1275549"/>
              <a:gd name="connsiteX45" fmla="*/ 1014292 w 1506139"/>
              <a:gd name="connsiteY45" fmla="*/ 1221761 h 1275549"/>
              <a:gd name="connsiteX46" fmla="*/ 929768 w 1506139"/>
              <a:gd name="connsiteY46" fmla="*/ 1244813 h 1275549"/>
              <a:gd name="connsiteX47" fmla="*/ 906716 w 1506139"/>
              <a:gd name="connsiteY47" fmla="*/ 1260181 h 1275549"/>
              <a:gd name="connsiteX48" fmla="*/ 868296 w 1506139"/>
              <a:gd name="connsiteY48" fmla="*/ 1275549 h 1275549"/>
              <a:gd name="connsiteX49" fmla="*/ 791455 w 1506139"/>
              <a:gd name="connsiteY49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338097 w 1506139"/>
              <a:gd name="connsiteY6" fmla="*/ 1121869 h 1275549"/>
              <a:gd name="connsiteX7" fmla="*/ 284309 w 1506139"/>
              <a:gd name="connsiteY7" fmla="*/ 1106501 h 1275549"/>
              <a:gd name="connsiteX8" fmla="*/ 261257 w 1506139"/>
              <a:gd name="connsiteY8" fmla="*/ 1091132 h 1275549"/>
              <a:gd name="connsiteX9" fmla="*/ 192101 w 1506139"/>
              <a:gd name="connsiteY9" fmla="*/ 1060396 h 1275549"/>
              <a:gd name="connsiteX10" fmla="*/ 145997 w 1506139"/>
              <a:gd name="connsiteY10" fmla="*/ 1014292 h 1275549"/>
              <a:gd name="connsiteX11" fmla="*/ 107576 w 1506139"/>
              <a:gd name="connsiteY11" fmla="*/ 968188 h 1275549"/>
              <a:gd name="connsiteX12" fmla="*/ 69156 w 1506139"/>
              <a:gd name="connsiteY12" fmla="*/ 899032 h 1275549"/>
              <a:gd name="connsiteX13" fmla="*/ 46104 w 1506139"/>
              <a:gd name="connsiteY13" fmla="*/ 860611 h 1275549"/>
              <a:gd name="connsiteX14" fmla="*/ 23052 w 1506139"/>
              <a:gd name="connsiteY14" fmla="*/ 806823 h 1275549"/>
              <a:gd name="connsiteX15" fmla="*/ 0 w 1506139"/>
              <a:gd name="connsiteY15" fmla="*/ 745351 h 1275549"/>
              <a:gd name="connsiteX16" fmla="*/ 7684 w 1506139"/>
              <a:gd name="connsiteY16" fmla="*/ 545566 h 1275549"/>
              <a:gd name="connsiteX17" fmla="*/ 38420 w 1506139"/>
              <a:gd name="connsiteY17" fmla="*/ 422622 h 1275549"/>
              <a:gd name="connsiteX18" fmla="*/ 115260 w 1506139"/>
              <a:gd name="connsiteY18" fmla="*/ 361149 h 1275549"/>
              <a:gd name="connsiteX19" fmla="*/ 284309 w 1506139"/>
              <a:gd name="connsiteY19" fmla="*/ 338097 h 1275549"/>
              <a:gd name="connsiteX20" fmla="*/ 407254 w 1506139"/>
              <a:gd name="connsiteY20" fmla="*/ 299677 h 1275549"/>
              <a:gd name="connsiteX21" fmla="*/ 522514 w 1506139"/>
              <a:gd name="connsiteY21" fmla="*/ 199785 h 1275549"/>
              <a:gd name="connsiteX22" fmla="*/ 568618 w 1506139"/>
              <a:gd name="connsiteY22" fmla="*/ 122944 h 1275549"/>
              <a:gd name="connsiteX23" fmla="*/ 614723 w 1506139"/>
              <a:gd name="connsiteY23" fmla="*/ 38420 h 1275549"/>
              <a:gd name="connsiteX24" fmla="*/ 745351 w 1506139"/>
              <a:gd name="connsiteY24" fmla="*/ 0 h 1275549"/>
              <a:gd name="connsiteX25" fmla="*/ 1098817 w 1506139"/>
              <a:gd name="connsiteY25" fmla="*/ 7684 h 1275549"/>
              <a:gd name="connsiteX26" fmla="*/ 1160289 w 1506139"/>
              <a:gd name="connsiteY26" fmla="*/ 23052 h 1275549"/>
              <a:gd name="connsiteX27" fmla="*/ 1214077 w 1506139"/>
              <a:gd name="connsiteY27" fmla="*/ 61472 h 1275549"/>
              <a:gd name="connsiteX28" fmla="*/ 1260181 w 1506139"/>
              <a:gd name="connsiteY28" fmla="*/ 76840 h 1275549"/>
              <a:gd name="connsiteX29" fmla="*/ 1313970 w 1506139"/>
              <a:gd name="connsiteY29" fmla="*/ 130628 h 1275549"/>
              <a:gd name="connsiteX30" fmla="*/ 1390810 w 1506139"/>
              <a:gd name="connsiteY30" fmla="*/ 207469 h 1275549"/>
              <a:gd name="connsiteX31" fmla="*/ 1429230 w 1506139"/>
              <a:gd name="connsiteY31" fmla="*/ 268941 h 1275549"/>
              <a:gd name="connsiteX32" fmla="*/ 1444598 w 1506139"/>
              <a:gd name="connsiteY32" fmla="*/ 330413 h 1275549"/>
              <a:gd name="connsiteX33" fmla="*/ 1459966 w 1506139"/>
              <a:gd name="connsiteY33" fmla="*/ 353465 h 1275549"/>
              <a:gd name="connsiteX34" fmla="*/ 1498387 w 1506139"/>
              <a:gd name="connsiteY34" fmla="*/ 437990 h 1275549"/>
              <a:gd name="connsiteX35" fmla="*/ 1506071 w 1506139"/>
              <a:gd name="connsiteY35" fmla="*/ 484094 h 1275549"/>
              <a:gd name="connsiteX36" fmla="*/ 1467650 w 1506139"/>
              <a:gd name="connsiteY36" fmla="*/ 929768 h 1275549"/>
              <a:gd name="connsiteX37" fmla="*/ 1459966 w 1506139"/>
              <a:gd name="connsiteY37" fmla="*/ 983556 h 1275549"/>
              <a:gd name="connsiteX38" fmla="*/ 1429230 w 1506139"/>
              <a:gd name="connsiteY38" fmla="*/ 1052712 h 1275549"/>
              <a:gd name="connsiteX39" fmla="*/ 1406178 w 1506139"/>
              <a:gd name="connsiteY39" fmla="*/ 1083448 h 1275549"/>
              <a:gd name="connsiteX40" fmla="*/ 1367758 w 1506139"/>
              <a:gd name="connsiteY40" fmla="*/ 1129553 h 1275549"/>
              <a:gd name="connsiteX41" fmla="*/ 1298602 w 1506139"/>
              <a:gd name="connsiteY41" fmla="*/ 1167973 h 1275549"/>
              <a:gd name="connsiteX42" fmla="*/ 1267866 w 1506139"/>
              <a:gd name="connsiteY42" fmla="*/ 1175657 h 1275549"/>
              <a:gd name="connsiteX43" fmla="*/ 1198709 w 1506139"/>
              <a:gd name="connsiteY43" fmla="*/ 1214077 h 1275549"/>
              <a:gd name="connsiteX44" fmla="*/ 1014292 w 1506139"/>
              <a:gd name="connsiteY44" fmla="*/ 1221761 h 1275549"/>
              <a:gd name="connsiteX45" fmla="*/ 929768 w 1506139"/>
              <a:gd name="connsiteY45" fmla="*/ 1244813 h 1275549"/>
              <a:gd name="connsiteX46" fmla="*/ 906716 w 1506139"/>
              <a:gd name="connsiteY46" fmla="*/ 1260181 h 1275549"/>
              <a:gd name="connsiteX47" fmla="*/ 868296 w 1506139"/>
              <a:gd name="connsiteY47" fmla="*/ 1275549 h 1275549"/>
              <a:gd name="connsiteX48" fmla="*/ 791455 w 1506139"/>
              <a:gd name="connsiteY48" fmla="*/ 1275549 h 1275549"/>
              <a:gd name="connsiteX0" fmla="*/ 794055 w 1508739"/>
              <a:gd name="connsiteY0" fmla="*/ 1275549 h 1275549"/>
              <a:gd name="connsiteX1" fmla="*/ 794055 w 1508739"/>
              <a:gd name="connsiteY1" fmla="*/ 1275549 h 1275549"/>
              <a:gd name="connsiteX2" fmla="*/ 648059 w 1508739"/>
              <a:gd name="connsiteY2" fmla="*/ 1214077 h 1275549"/>
              <a:gd name="connsiteX3" fmla="*/ 571218 w 1508739"/>
              <a:gd name="connsiteY3" fmla="*/ 1206393 h 1275549"/>
              <a:gd name="connsiteX4" fmla="*/ 548166 w 1508739"/>
              <a:gd name="connsiteY4" fmla="*/ 1198709 h 1275549"/>
              <a:gd name="connsiteX5" fmla="*/ 463642 w 1508739"/>
              <a:gd name="connsiteY5" fmla="*/ 1160289 h 1275549"/>
              <a:gd name="connsiteX6" fmla="*/ 340697 w 1508739"/>
              <a:gd name="connsiteY6" fmla="*/ 1121869 h 1275549"/>
              <a:gd name="connsiteX7" fmla="*/ 286909 w 1508739"/>
              <a:gd name="connsiteY7" fmla="*/ 1106501 h 1275549"/>
              <a:gd name="connsiteX8" fmla="*/ 263857 w 1508739"/>
              <a:gd name="connsiteY8" fmla="*/ 1091132 h 1275549"/>
              <a:gd name="connsiteX9" fmla="*/ 194701 w 1508739"/>
              <a:gd name="connsiteY9" fmla="*/ 1060396 h 1275549"/>
              <a:gd name="connsiteX10" fmla="*/ 148597 w 1508739"/>
              <a:gd name="connsiteY10" fmla="*/ 1014292 h 1275549"/>
              <a:gd name="connsiteX11" fmla="*/ 110176 w 1508739"/>
              <a:gd name="connsiteY11" fmla="*/ 968188 h 1275549"/>
              <a:gd name="connsiteX12" fmla="*/ 71756 w 1508739"/>
              <a:gd name="connsiteY12" fmla="*/ 899032 h 1275549"/>
              <a:gd name="connsiteX13" fmla="*/ 48704 w 1508739"/>
              <a:gd name="connsiteY13" fmla="*/ 860611 h 1275549"/>
              <a:gd name="connsiteX14" fmla="*/ 25652 w 1508739"/>
              <a:gd name="connsiteY14" fmla="*/ 806823 h 1275549"/>
              <a:gd name="connsiteX15" fmla="*/ 2600 w 1508739"/>
              <a:gd name="connsiteY15" fmla="*/ 745351 h 1275549"/>
              <a:gd name="connsiteX16" fmla="*/ 10284 w 1508739"/>
              <a:gd name="connsiteY16" fmla="*/ 545566 h 1275549"/>
              <a:gd name="connsiteX17" fmla="*/ 117860 w 1508739"/>
              <a:gd name="connsiteY17" fmla="*/ 361149 h 1275549"/>
              <a:gd name="connsiteX18" fmla="*/ 286909 w 1508739"/>
              <a:gd name="connsiteY18" fmla="*/ 338097 h 1275549"/>
              <a:gd name="connsiteX19" fmla="*/ 409854 w 1508739"/>
              <a:gd name="connsiteY19" fmla="*/ 299677 h 1275549"/>
              <a:gd name="connsiteX20" fmla="*/ 525114 w 1508739"/>
              <a:gd name="connsiteY20" fmla="*/ 199785 h 1275549"/>
              <a:gd name="connsiteX21" fmla="*/ 571218 w 1508739"/>
              <a:gd name="connsiteY21" fmla="*/ 122944 h 1275549"/>
              <a:gd name="connsiteX22" fmla="*/ 617323 w 1508739"/>
              <a:gd name="connsiteY22" fmla="*/ 38420 h 1275549"/>
              <a:gd name="connsiteX23" fmla="*/ 747951 w 1508739"/>
              <a:gd name="connsiteY23" fmla="*/ 0 h 1275549"/>
              <a:gd name="connsiteX24" fmla="*/ 1101417 w 1508739"/>
              <a:gd name="connsiteY24" fmla="*/ 7684 h 1275549"/>
              <a:gd name="connsiteX25" fmla="*/ 1162889 w 1508739"/>
              <a:gd name="connsiteY25" fmla="*/ 23052 h 1275549"/>
              <a:gd name="connsiteX26" fmla="*/ 1216677 w 1508739"/>
              <a:gd name="connsiteY26" fmla="*/ 61472 h 1275549"/>
              <a:gd name="connsiteX27" fmla="*/ 1262781 w 1508739"/>
              <a:gd name="connsiteY27" fmla="*/ 76840 h 1275549"/>
              <a:gd name="connsiteX28" fmla="*/ 1316570 w 1508739"/>
              <a:gd name="connsiteY28" fmla="*/ 130628 h 1275549"/>
              <a:gd name="connsiteX29" fmla="*/ 1393410 w 1508739"/>
              <a:gd name="connsiteY29" fmla="*/ 207469 h 1275549"/>
              <a:gd name="connsiteX30" fmla="*/ 1431830 w 1508739"/>
              <a:gd name="connsiteY30" fmla="*/ 268941 h 1275549"/>
              <a:gd name="connsiteX31" fmla="*/ 1447198 w 1508739"/>
              <a:gd name="connsiteY31" fmla="*/ 330413 h 1275549"/>
              <a:gd name="connsiteX32" fmla="*/ 1462566 w 1508739"/>
              <a:gd name="connsiteY32" fmla="*/ 353465 h 1275549"/>
              <a:gd name="connsiteX33" fmla="*/ 1500987 w 1508739"/>
              <a:gd name="connsiteY33" fmla="*/ 437990 h 1275549"/>
              <a:gd name="connsiteX34" fmla="*/ 1508671 w 1508739"/>
              <a:gd name="connsiteY34" fmla="*/ 484094 h 1275549"/>
              <a:gd name="connsiteX35" fmla="*/ 1470250 w 1508739"/>
              <a:gd name="connsiteY35" fmla="*/ 929768 h 1275549"/>
              <a:gd name="connsiteX36" fmla="*/ 1462566 w 1508739"/>
              <a:gd name="connsiteY36" fmla="*/ 983556 h 1275549"/>
              <a:gd name="connsiteX37" fmla="*/ 1431830 w 1508739"/>
              <a:gd name="connsiteY37" fmla="*/ 1052712 h 1275549"/>
              <a:gd name="connsiteX38" fmla="*/ 1408778 w 1508739"/>
              <a:gd name="connsiteY38" fmla="*/ 1083448 h 1275549"/>
              <a:gd name="connsiteX39" fmla="*/ 1370358 w 1508739"/>
              <a:gd name="connsiteY39" fmla="*/ 1129553 h 1275549"/>
              <a:gd name="connsiteX40" fmla="*/ 1301202 w 1508739"/>
              <a:gd name="connsiteY40" fmla="*/ 1167973 h 1275549"/>
              <a:gd name="connsiteX41" fmla="*/ 1270466 w 1508739"/>
              <a:gd name="connsiteY41" fmla="*/ 1175657 h 1275549"/>
              <a:gd name="connsiteX42" fmla="*/ 1201309 w 1508739"/>
              <a:gd name="connsiteY42" fmla="*/ 1214077 h 1275549"/>
              <a:gd name="connsiteX43" fmla="*/ 1016892 w 1508739"/>
              <a:gd name="connsiteY43" fmla="*/ 1221761 h 1275549"/>
              <a:gd name="connsiteX44" fmla="*/ 932368 w 1508739"/>
              <a:gd name="connsiteY44" fmla="*/ 1244813 h 1275549"/>
              <a:gd name="connsiteX45" fmla="*/ 909316 w 1508739"/>
              <a:gd name="connsiteY45" fmla="*/ 1260181 h 1275549"/>
              <a:gd name="connsiteX46" fmla="*/ 870896 w 1508739"/>
              <a:gd name="connsiteY46" fmla="*/ 1275549 h 1275549"/>
              <a:gd name="connsiteX47" fmla="*/ 794055 w 1508739"/>
              <a:gd name="connsiteY47" fmla="*/ 1275549 h 1275549"/>
              <a:gd name="connsiteX0" fmla="*/ 797242 w 1511926"/>
              <a:gd name="connsiteY0" fmla="*/ 1275549 h 1275549"/>
              <a:gd name="connsiteX1" fmla="*/ 797242 w 1511926"/>
              <a:gd name="connsiteY1" fmla="*/ 1275549 h 1275549"/>
              <a:gd name="connsiteX2" fmla="*/ 651246 w 1511926"/>
              <a:gd name="connsiteY2" fmla="*/ 1214077 h 1275549"/>
              <a:gd name="connsiteX3" fmla="*/ 574405 w 1511926"/>
              <a:gd name="connsiteY3" fmla="*/ 1206393 h 1275549"/>
              <a:gd name="connsiteX4" fmla="*/ 551353 w 1511926"/>
              <a:gd name="connsiteY4" fmla="*/ 1198709 h 1275549"/>
              <a:gd name="connsiteX5" fmla="*/ 466829 w 1511926"/>
              <a:gd name="connsiteY5" fmla="*/ 1160289 h 1275549"/>
              <a:gd name="connsiteX6" fmla="*/ 343884 w 1511926"/>
              <a:gd name="connsiteY6" fmla="*/ 1121869 h 1275549"/>
              <a:gd name="connsiteX7" fmla="*/ 290096 w 1511926"/>
              <a:gd name="connsiteY7" fmla="*/ 1106501 h 1275549"/>
              <a:gd name="connsiteX8" fmla="*/ 267044 w 1511926"/>
              <a:gd name="connsiteY8" fmla="*/ 1091132 h 1275549"/>
              <a:gd name="connsiteX9" fmla="*/ 197888 w 1511926"/>
              <a:gd name="connsiteY9" fmla="*/ 1060396 h 1275549"/>
              <a:gd name="connsiteX10" fmla="*/ 151784 w 1511926"/>
              <a:gd name="connsiteY10" fmla="*/ 1014292 h 1275549"/>
              <a:gd name="connsiteX11" fmla="*/ 113363 w 1511926"/>
              <a:gd name="connsiteY11" fmla="*/ 968188 h 1275549"/>
              <a:gd name="connsiteX12" fmla="*/ 74943 w 1511926"/>
              <a:gd name="connsiteY12" fmla="*/ 899032 h 1275549"/>
              <a:gd name="connsiteX13" fmla="*/ 51891 w 1511926"/>
              <a:gd name="connsiteY13" fmla="*/ 860611 h 1275549"/>
              <a:gd name="connsiteX14" fmla="*/ 5787 w 1511926"/>
              <a:gd name="connsiteY14" fmla="*/ 745351 h 1275549"/>
              <a:gd name="connsiteX15" fmla="*/ 13471 w 1511926"/>
              <a:gd name="connsiteY15" fmla="*/ 545566 h 1275549"/>
              <a:gd name="connsiteX16" fmla="*/ 121047 w 1511926"/>
              <a:gd name="connsiteY16" fmla="*/ 361149 h 1275549"/>
              <a:gd name="connsiteX17" fmla="*/ 290096 w 1511926"/>
              <a:gd name="connsiteY17" fmla="*/ 338097 h 1275549"/>
              <a:gd name="connsiteX18" fmla="*/ 413041 w 1511926"/>
              <a:gd name="connsiteY18" fmla="*/ 299677 h 1275549"/>
              <a:gd name="connsiteX19" fmla="*/ 528301 w 1511926"/>
              <a:gd name="connsiteY19" fmla="*/ 199785 h 1275549"/>
              <a:gd name="connsiteX20" fmla="*/ 574405 w 1511926"/>
              <a:gd name="connsiteY20" fmla="*/ 122944 h 1275549"/>
              <a:gd name="connsiteX21" fmla="*/ 620510 w 1511926"/>
              <a:gd name="connsiteY21" fmla="*/ 38420 h 1275549"/>
              <a:gd name="connsiteX22" fmla="*/ 751138 w 1511926"/>
              <a:gd name="connsiteY22" fmla="*/ 0 h 1275549"/>
              <a:gd name="connsiteX23" fmla="*/ 1104604 w 1511926"/>
              <a:gd name="connsiteY23" fmla="*/ 7684 h 1275549"/>
              <a:gd name="connsiteX24" fmla="*/ 1166076 w 1511926"/>
              <a:gd name="connsiteY24" fmla="*/ 23052 h 1275549"/>
              <a:gd name="connsiteX25" fmla="*/ 1219864 w 1511926"/>
              <a:gd name="connsiteY25" fmla="*/ 61472 h 1275549"/>
              <a:gd name="connsiteX26" fmla="*/ 1265968 w 1511926"/>
              <a:gd name="connsiteY26" fmla="*/ 76840 h 1275549"/>
              <a:gd name="connsiteX27" fmla="*/ 1319757 w 1511926"/>
              <a:gd name="connsiteY27" fmla="*/ 130628 h 1275549"/>
              <a:gd name="connsiteX28" fmla="*/ 1396597 w 1511926"/>
              <a:gd name="connsiteY28" fmla="*/ 207469 h 1275549"/>
              <a:gd name="connsiteX29" fmla="*/ 1435017 w 1511926"/>
              <a:gd name="connsiteY29" fmla="*/ 268941 h 1275549"/>
              <a:gd name="connsiteX30" fmla="*/ 1450385 w 1511926"/>
              <a:gd name="connsiteY30" fmla="*/ 330413 h 1275549"/>
              <a:gd name="connsiteX31" fmla="*/ 1465753 w 1511926"/>
              <a:gd name="connsiteY31" fmla="*/ 353465 h 1275549"/>
              <a:gd name="connsiteX32" fmla="*/ 1504174 w 1511926"/>
              <a:gd name="connsiteY32" fmla="*/ 437990 h 1275549"/>
              <a:gd name="connsiteX33" fmla="*/ 1511858 w 1511926"/>
              <a:gd name="connsiteY33" fmla="*/ 484094 h 1275549"/>
              <a:gd name="connsiteX34" fmla="*/ 1473437 w 1511926"/>
              <a:gd name="connsiteY34" fmla="*/ 929768 h 1275549"/>
              <a:gd name="connsiteX35" fmla="*/ 1465753 w 1511926"/>
              <a:gd name="connsiteY35" fmla="*/ 983556 h 1275549"/>
              <a:gd name="connsiteX36" fmla="*/ 1435017 w 1511926"/>
              <a:gd name="connsiteY36" fmla="*/ 1052712 h 1275549"/>
              <a:gd name="connsiteX37" fmla="*/ 1411965 w 1511926"/>
              <a:gd name="connsiteY37" fmla="*/ 1083448 h 1275549"/>
              <a:gd name="connsiteX38" fmla="*/ 1373545 w 1511926"/>
              <a:gd name="connsiteY38" fmla="*/ 1129553 h 1275549"/>
              <a:gd name="connsiteX39" fmla="*/ 1304389 w 1511926"/>
              <a:gd name="connsiteY39" fmla="*/ 1167973 h 1275549"/>
              <a:gd name="connsiteX40" fmla="*/ 1273653 w 1511926"/>
              <a:gd name="connsiteY40" fmla="*/ 1175657 h 1275549"/>
              <a:gd name="connsiteX41" fmla="*/ 1204496 w 1511926"/>
              <a:gd name="connsiteY41" fmla="*/ 1214077 h 1275549"/>
              <a:gd name="connsiteX42" fmla="*/ 1020079 w 1511926"/>
              <a:gd name="connsiteY42" fmla="*/ 1221761 h 1275549"/>
              <a:gd name="connsiteX43" fmla="*/ 935555 w 1511926"/>
              <a:gd name="connsiteY43" fmla="*/ 1244813 h 1275549"/>
              <a:gd name="connsiteX44" fmla="*/ 912503 w 1511926"/>
              <a:gd name="connsiteY44" fmla="*/ 1260181 h 1275549"/>
              <a:gd name="connsiteX45" fmla="*/ 874083 w 1511926"/>
              <a:gd name="connsiteY45" fmla="*/ 1275549 h 1275549"/>
              <a:gd name="connsiteX46" fmla="*/ 797242 w 1511926"/>
              <a:gd name="connsiteY46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91645 w 1513475"/>
              <a:gd name="connsiteY7" fmla="*/ 1106501 h 1275549"/>
              <a:gd name="connsiteX8" fmla="*/ 268593 w 1513475"/>
              <a:gd name="connsiteY8" fmla="*/ 1091132 h 1275549"/>
              <a:gd name="connsiteX9" fmla="*/ 199437 w 1513475"/>
              <a:gd name="connsiteY9" fmla="*/ 1060396 h 1275549"/>
              <a:gd name="connsiteX10" fmla="*/ 153333 w 1513475"/>
              <a:gd name="connsiteY10" fmla="*/ 1014292 h 1275549"/>
              <a:gd name="connsiteX11" fmla="*/ 114912 w 1513475"/>
              <a:gd name="connsiteY11" fmla="*/ 968188 h 1275549"/>
              <a:gd name="connsiteX12" fmla="*/ 76492 w 1513475"/>
              <a:gd name="connsiteY12" fmla="*/ 899032 h 1275549"/>
              <a:gd name="connsiteX13" fmla="*/ 7336 w 1513475"/>
              <a:gd name="connsiteY13" fmla="*/ 745351 h 1275549"/>
              <a:gd name="connsiteX14" fmla="*/ 15020 w 1513475"/>
              <a:gd name="connsiteY14" fmla="*/ 545566 h 1275549"/>
              <a:gd name="connsiteX15" fmla="*/ 122596 w 1513475"/>
              <a:gd name="connsiteY15" fmla="*/ 361149 h 1275549"/>
              <a:gd name="connsiteX16" fmla="*/ 291645 w 1513475"/>
              <a:gd name="connsiteY16" fmla="*/ 338097 h 1275549"/>
              <a:gd name="connsiteX17" fmla="*/ 414590 w 1513475"/>
              <a:gd name="connsiteY17" fmla="*/ 299677 h 1275549"/>
              <a:gd name="connsiteX18" fmla="*/ 529850 w 1513475"/>
              <a:gd name="connsiteY18" fmla="*/ 199785 h 1275549"/>
              <a:gd name="connsiteX19" fmla="*/ 575954 w 1513475"/>
              <a:gd name="connsiteY19" fmla="*/ 122944 h 1275549"/>
              <a:gd name="connsiteX20" fmla="*/ 622059 w 1513475"/>
              <a:gd name="connsiteY20" fmla="*/ 38420 h 1275549"/>
              <a:gd name="connsiteX21" fmla="*/ 752687 w 1513475"/>
              <a:gd name="connsiteY21" fmla="*/ 0 h 1275549"/>
              <a:gd name="connsiteX22" fmla="*/ 1106153 w 1513475"/>
              <a:gd name="connsiteY22" fmla="*/ 7684 h 1275549"/>
              <a:gd name="connsiteX23" fmla="*/ 1167625 w 1513475"/>
              <a:gd name="connsiteY23" fmla="*/ 23052 h 1275549"/>
              <a:gd name="connsiteX24" fmla="*/ 1221413 w 1513475"/>
              <a:gd name="connsiteY24" fmla="*/ 61472 h 1275549"/>
              <a:gd name="connsiteX25" fmla="*/ 1267517 w 1513475"/>
              <a:gd name="connsiteY25" fmla="*/ 76840 h 1275549"/>
              <a:gd name="connsiteX26" fmla="*/ 1321306 w 1513475"/>
              <a:gd name="connsiteY26" fmla="*/ 130628 h 1275549"/>
              <a:gd name="connsiteX27" fmla="*/ 1398146 w 1513475"/>
              <a:gd name="connsiteY27" fmla="*/ 207469 h 1275549"/>
              <a:gd name="connsiteX28" fmla="*/ 1436566 w 1513475"/>
              <a:gd name="connsiteY28" fmla="*/ 268941 h 1275549"/>
              <a:gd name="connsiteX29" fmla="*/ 1451934 w 1513475"/>
              <a:gd name="connsiteY29" fmla="*/ 330413 h 1275549"/>
              <a:gd name="connsiteX30" fmla="*/ 1467302 w 1513475"/>
              <a:gd name="connsiteY30" fmla="*/ 353465 h 1275549"/>
              <a:gd name="connsiteX31" fmla="*/ 1505723 w 1513475"/>
              <a:gd name="connsiteY31" fmla="*/ 437990 h 1275549"/>
              <a:gd name="connsiteX32" fmla="*/ 1513407 w 1513475"/>
              <a:gd name="connsiteY32" fmla="*/ 484094 h 1275549"/>
              <a:gd name="connsiteX33" fmla="*/ 1474986 w 1513475"/>
              <a:gd name="connsiteY33" fmla="*/ 929768 h 1275549"/>
              <a:gd name="connsiteX34" fmla="*/ 1467302 w 1513475"/>
              <a:gd name="connsiteY34" fmla="*/ 983556 h 1275549"/>
              <a:gd name="connsiteX35" fmla="*/ 1436566 w 1513475"/>
              <a:gd name="connsiteY35" fmla="*/ 1052712 h 1275549"/>
              <a:gd name="connsiteX36" fmla="*/ 1413514 w 1513475"/>
              <a:gd name="connsiteY36" fmla="*/ 1083448 h 1275549"/>
              <a:gd name="connsiteX37" fmla="*/ 1375094 w 1513475"/>
              <a:gd name="connsiteY37" fmla="*/ 1129553 h 1275549"/>
              <a:gd name="connsiteX38" fmla="*/ 1305938 w 1513475"/>
              <a:gd name="connsiteY38" fmla="*/ 1167973 h 1275549"/>
              <a:gd name="connsiteX39" fmla="*/ 1275202 w 1513475"/>
              <a:gd name="connsiteY39" fmla="*/ 1175657 h 1275549"/>
              <a:gd name="connsiteX40" fmla="*/ 1206045 w 1513475"/>
              <a:gd name="connsiteY40" fmla="*/ 1214077 h 1275549"/>
              <a:gd name="connsiteX41" fmla="*/ 1021628 w 1513475"/>
              <a:gd name="connsiteY41" fmla="*/ 1221761 h 1275549"/>
              <a:gd name="connsiteX42" fmla="*/ 937104 w 1513475"/>
              <a:gd name="connsiteY42" fmla="*/ 1244813 h 1275549"/>
              <a:gd name="connsiteX43" fmla="*/ 914052 w 1513475"/>
              <a:gd name="connsiteY43" fmla="*/ 1260181 h 1275549"/>
              <a:gd name="connsiteX44" fmla="*/ 875632 w 1513475"/>
              <a:gd name="connsiteY44" fmla="*/ 1275549 h 1275549"/>
              <a:gd name="connsiteX45" fmla="*/ 798791 w 1513475"/>
              <a:gd name="connsiteY45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91645 w 1513475"/>
              <a:gd name="connsiteY7" fmla="*/ 1106501 h 1275549"/>
              <a:gd name="connsiteX8" fmla="*/ 268593 w 1513475"/>
              <a:gd name="connsiteY8" fmla="*/ 1091132 h 1275549"/>
              <a:gd name="connsiteX9" fmla="*/ 199437 w 1513475"/>
              <a:gd name="connsiteY9" fmla="*/ 1060396 h 1275549"/>
              <a:gd name="connsiteX10" fmla="*/ 153333 w 1513475"/>
              <a:gd name="connsiteY10" fmla="*/ 1014292 h 1275549"/>
              <a:gd name="connsiteX11" fmla="*/ 76492 w 1513475"/>
              <a:gd name="connsiteY11" fmla="*/ 899032 h 1275549"/>
              <a:gd name="connsiteX12" fmla="*/ 7336 w 1513475"/>
              <a:gd name="connsiteY12" fmla="*/ 745351 h 1275549"/>
              <a:gd name="connsiteX13" fmla="*/ 15020 w 1513475"/>
              <a:gd name="connsiteY13" fmla="*/ 545566 h 1275549"/>
              <a:gd name="connsiteX14" fmla="*/ 122596 w 1513475"/>
              <a:gd name="connsiteY14" fmla="*/ 361149 h 1275549"/>
              <a:gd name="connsiteX15" fmla="*/ 291645 w 1513475"/>
              <a:gd name="connsiteY15" fmla="*/ 338097 h 1275549"/>
              <a:gd name="connsiteX16" fmla="*/ 414590 w 1513475"/>
              <a:gd name="connsiteY16" fmla="*/ 299677 h 1275549"/>
              <a:gd name="connsiteX17" fmla="*/ 529850 w 1513475"/>
              <a:gd name="connsiteY17" fmla="*/ 199785 h 1275549"/>
              <a:gd name="connsiteX18" fmla="*/ 575954 w 1513475"/>
              <a:gd name="connsiteY18" fmla="*/ 122944 h 1275549"/>
              <a:gd name="connsiteX19" fmla="*/ 622059 w 1513475"/>
              <a:gd name="connsiteY19" fmla="*/ 38420 h 1275549"/>
              <a:gd name="connsiteX20" fmla="*/ 752687 w 1513475"/>
              <a:gd name="connsiteY20" fmla="*/ 0 h 1275549"/>
              <a:gd name="connsiteX21" fmla="*/ 1106153 w 1513475"/>
              <a:gd name="connsiteY21" fmla="*/ 7684 h 1275549"/>
              <a:gd name="connsiteX22" fmla="*/ 1167625 w 1513475"/>
              <a:gd name="connsiteY22" fmla="*/ 23052 h 1275549"/>
              <a:gd name="connsiteX23" fmla="*/ 1221413 w 1513475"/>
              <a:gd name="connsiteY23" fmla="*/ 61472 h 1275549"/>
              <a:gd name="connsiteX24" fmla="*/ 1267517 w 1513475"/>
              <a:gd name="connsiteY24" fmla="*/ 76840 h 1275549"/>
              <a:gd name="connsiteX25" fmla="*/ 1321306 w 1513475"/>
              <a:gd name="connsiteY25" fmla="*/ 130628 h 1275549"/>
              <a:gd name="connsiteX26" fmla="*/ 1398146 w 1513475"/>
              <a:gd name="connsiteY26" fmla="*/ 207469 h 1275549"/>
              <a:gd name="connsiteX27" fmla="*/ 1436566 w 1513475"/>
              <a:gd name="connsiteY27" fmla="*/ 268941 h 1275549"/>
              <a:gd name="connsiteX28" fmla="*/ 1451934 w 1513475"/>
              <a:gd name="connsiteY28" fmla="*/ 330413 h 1275549"/>
              <a:gd name="connsiteX29" fmla="*/ 1467302 w 1513475"/>
              <a:gd name="connsiteY29" fmla="*/ 353465 h 1275549"/>
              <a:gd name="connsiteX30" fmla="*/ 1505723 w 1513475"/>
              <a:gd name="connsiteY30" fmla="*/ 437990 h 1275549"/>
              <a:gd name="connsiteX31" fmla="*/ 1513407 w 1513475"/>
              <a:gd name="connsiteY31" fmla="*/ 484094 h 1275549"/>
              <a:gd name="connsiteX32" fmla="*/ 1474986 w 1513475"/>
              <a:gd name="connsiteY32" fmla="*/ 929768 h 1275549"/>
              <a:gd name="connsiteX33" fmla="*/ 1467302 w 1513475"/>
              <a:gd name="connsiteY33" fmla="*/ 983556 h 1275549"/>
              <a:gd name="connsiteX34" fmla="*/ 1436566 w 1513475"/>
              <a:gd name="connsiteY34" fmla="*/ 1052712 h 1275549"/>
              <a:gd name="connsiteX35" fmla="*/ 1413514 w 1513475"/>
              <a:gd name="connsiteY35" fmla="*/ 1083448 h 1275549"/>
              <a:gd name="connsiteX36" fmla="*/ 1375094 w 1513475"/>
              <a:gd name="connsiteY36" fmla="*/ 1129553 h 1275549"/>
              <a:gd name="connsiteX37" fmla="*/ 1305938 w 1513475"/>
              <a:gd name="connsiteY37" fmla="*/ 1167973 h 1275549"/>
              <a:gd name="connsiteX38" fmla="*/ 1275202 w 1513475"/>
              <a:gd name="connsiteY38" fmla="*/ 1175657 h 1275549"/>
              <a:gd name="connsiteX39" fmla="*/ 1206045 w 1513475"/>
              <a:gd name="connsiteY39" fmla="*/ 1214077 h 1275549"/>
              <a:gd name="connsiteX40" fmla="*/ 1021628 w 1513475"/>
              <a:gd name="connsiteY40" fmla="*/ 1221761 h 1275549"/>
              <a:gd name="connsiteX41" fmla="*/ 937104 w 1513475"/>
              <a:gd name="connsiteY41" fmla="*/ 1244813 h 1275549"/>
              <a:gd name="connsiteX42" fmla="*/ 914052 w 1513475"/>
              <a:gd name="connsiteY42" fmla="*/ 1260181 h 1275549"/>
              <a:gd name="connsiteX43" fmla="*/ 875632 w 1513475"/>
              <a:gd name="connsiteY43" fmla="*/ 1275549 h 1275549"/>
              <a:gd name="connsiteX44" fmla="*/ 798791 w 1513475"/>
              <a:gd name="connsiteY44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91645 w 1513475"/>
              <a:gd name="connsiteY7" fmla="*/ 1106501 h 1275549"/>
              <a:gd name="connsiteX8" fmla="*/ 268593 w 1513475"/>
              <a:gd name="connsiteY8" fmla="*/ 1091132 h 1275549"/>
              <a:gd name="connsiteX9" fmla="*/ 199437 w 1513475"/>
              <a:gd name="connsiteY9" fmla="*/ 1060396 h 1275549"/>
              <a:gd name="connsiteX10" fmla="*/ 76492 w 1513475"/>
              <a:gd name="connsiteY10" fmla="*/ 899032 h 1275549"/>
              <a:gd name="connsiteX11" fmla="*/ 7336 w 1513475"/>
              <a:gd name="connsiteY11" fmla="*/ 745351 h 1275549"/>
              <a:gd name="connsiteX12" fmla="*/ 15020 w 1513475"/>
              <a:gd name="connsiteY12" fmla="*/ 545566 h 1275549"/>
              <a:gd name="connsiteX13" fmla="*/ 122596 w 1513475"/>
              <a:gd name="connsiteY13" fmla="*/ 361149 h 1275549"/>
              <a:gd name="connsiteX14" fmla="*/ 291645 w 1513475"/>
              <a:gd name="connsiteY14" fmla="*/ 338097 h 1275549"/>
              <a:gd name="connsiteX15" fmla="*/ 414590 w 1513475"/>
              <a:gd name="connsiteY15" fmla="*/ 299677 h 1275549"/>
              <a:gd name="connsiteX16" fmla="*/ 529850 w 1513475"/>
              <a:gd name="connsiteY16" fmla="*/ 199785 h 1275549"/>
              <a:gd name="connsiteX17" fmla="*/ 575954 w 1513475"/>
              <a:gd name="connsiteY17" fmla="*/ 122944 h 1275549"/>
              <a:gd name="connsiteX18" fmla="*/ 622059 w 1513475"/>
              <a:gd name="connsiteY18" fmla="*/ 38420 h 1275549"/>
              <a:gd name="connsiteX19" fmla="*/ 752687 w 1513475"/>
              <a:gd name="connsiteY19" fmla="*/ 0 h 1275549"/>
              <a:gd name="connsiteX20" fmla="*/ 1106153 w 1513475"/>
              <a:gd name="connsiteY20" fmla="*/ 7684 h 1275549"/>
              <a:gd name="connsiteX21" fmla="*/ 1167625 w 1513475"/>
              <a:gd name="connsiteY21" fmla="*/ 23052 h 1275549"/>
              <a:gd name="connsiteX22" fmla="*/ 1221413 w 1513475"/>
              <a:gd name="connsiteY22" fmla="*/ 61472 h 1275549"/>
              <a:gd name="connsiteX23" fmla="*/ 1267517 w 1513475"/>
              <a:gd name="connsiteY23" fmla="*/ 76840 h 1275549"/>
              <a:gd name="connsiteX24" fmla="*/ 1321306 w 1513475"/>
              <a:gd name="connsiteY24" fmla="*/ 130628 h 1275549"/>
              <a:gd name="connsiteX25" fmla="*/ 1398146 w 1513475"/>
              <a:gd name="connsiteY25" fmla="*/ 207469 h 1275549"/>
              <a:gd name="connsiteX26" fmla="*/ 1436566 w 1513475"/>
              <a:gd name="connsiteY26" fmla="*/ 268941 h 1275549"/>
              <a:gd name="connsiteX27" fmla="*/ 1451934 w 1513475"/>
              <a:gd name="connsiteY27" fmla="*/ 330413 h 1275549"/>
              <a:gd name="connsiteX28" fmla="*/ 1467302 w 1513475"/>
              <a:gd name="connsiteY28" fmla="*/ 353465 h 1275549"/>
              <a:gd name="connsiteX29" fmla="*/ 1505723 w 1513475"/>
              <a:gd name="connsiteY29" fmla="*/ 437990 h 1275549"/>
              <a:gd name="connsiteX30" fmla="*/ 1513407 w 1513475"/>
              <a:gd name="connsiteY30" fmla="*/ 484094 h 1275549"/>
              <a:gd name="connsiteX31" fmla="*/ 1474986 w 1513475"/>
              <a:gd name="connsiteY31" fmla="*/ 929768 h 1275549"/>
              <a:gd name="connsiteX32" fmla="*/ 1467302 w 1513475"/>
              <a:gd name="connsiteY32" fmla="*/ 983556 h 1275549"/>
              <a:gd name="connsiteX33" fmla="*/ 1436566 w 1513475"/>
              <a:gd name="connsiteY33" fmla="*/ 1052712 h 1275549"/>
              <a:gd name="connsiteX34" fmla="*/ 1413514 w 1513475"/>
              <a:gd name="connsiteY34" fmla="*/ 1083448 h 1275549"/>
              <a:gd name="connsiteX35" fmla="*/ 1375094 w 1513475"/>
              <a:gd name="connsiteY35" fmla="*/ 1129553 h 1275549"/>
              <a:gd name="connsiteX36" fmla="*/ 1305938 w 1513475"/>
              <a:gd name="connsiteY36" fmla="*/ 1167973 h 1275549"/>
              <a:gd name="connsiteX37" fmla="*/ 1275202 w 1513475"/>
              <a:gd name="connsiteY37" fmla="*/ 1175657 h 1275549"/>
              <a:gd name="connsiteX38" fmla="*/ 1206045 w 1513475"/>
              <a:gd name="connsiteY38" fmla="*/ 1214077 h 1275549"/>
              <a:gd name="connsiteX39" fmla="*/ 1021628 w 1513475"/>
              <a:gd name="connsiteY39" fmla="*/ 1221761 h 1275549"/>
              <a:gd name="connsiteX40" fmla="*/ 937104 w 1513475"/>
              <a:gd name="connsiteY40" fmla="*/ 1244813 h 1275549"/>
              <a:gd name="connsiteX41" fmla="*/ 914052 w 1513475"/>
              <a:gd name="connsiteY41" fmla="*/ 1260181 h 1275549"/>
              <a:gd name="connsiteX42" fmla="*/ 875632 w 1513475"/>
              <a:gd name="connsiteY42" fmla="*/ 1275549 h 1275549"/>
              <a:gd name="connsiteX43" fmla="*/ 798791 w 1513475"/>
              <a:gd name="connsiteY43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68593 w 1513475"/>
              <a:gd name="connsiteY7" fmla="*/ 1091132 h 1275549"/>
              <a:gd name="connsiteX8" fmla="*/ 199437 w 1513475"/>
              <a:gd name="connsiteY8" fmla="*/ 1060396 h 1275549"/>
              <a:gd name="connsiteX9" fmla="*/ 76492 w 1513475"/>
              <a:gd name="connsiteY9" fmla="*/ 899032 h 1275549"/>
              <a:gd name="connsiteX10" fmla="*/ 7336 w 1513475"/>
              <a:gd name="connsiteY10" fmla="*/ 745351 h 1275549"/>
              <a:gd name="connsiteX11" fmla="*/ 15020 w 1513475"/>
              <a:gd name="connsiteY11" fmla="*/ 545566 h 1275549"/>
              <a:gd name="connsiteX12" fmla="*/ 122596 w 1513475"/>
              <a:gd name="connsiteY12" fmla="*/ 361149 h 1275549"/>
              <a:gd name="connsiteX13" fmla="*/ 291645 w 1513475"/>
              <a:gd name="connsiteY13" fmla="*/ 338097 h 1275549"/>
              <a:gd name="connsiteX14" fmla="*/ 414590 w 1513475"/>
              <a:gd name="connsiteY14" fmla="*/ 299677 h 1275549"/>
              <a:gd name="connsiteX15" fmla="*/ 529850 w 1513475"/>
              <a:gd name="connsiteY15" fmla="*/ 199785 h 1275549"/>
              <a:gd name="connsiteX16" fmla="*/ 575954 w 1513475"/>
              <a:gd name="connsiteY16" fmla="*/ 122944 h 1275549"/>
              <a:gd name="connsiteX17" fmla="*/ 622059 w 1513475"/>
              <a:gd name="connsiteY17" fmla="*/ 38420 h 1275549"/>
              <a:gd name="connsiteX18" fmla="*/ 752687 w 1513475"/>
              <a:gd name="connsiteY18" fmla="*/ 0 h 1275549"/>
              <a:gd name="connsiteX19" fmla="*/ 1106153 w 1513475"/>
              <a:gd name="connsiteY19" fmla="*/ 7684 h 1275549"/>
              <a:gd name="connsiteX20" fmla="*/ 1167625 w 1513475"/>
              <a:gd name="connsiteY20" fmla="*/ 23052 h 1275549"/>
              <a:gd name="connsiteX21" fmla="*/ 1221413 w 1513475"/>
              <a:gd name="connsiteY21" fmla="*/ 61472 h 1275549"/>
              <a:gd name="connsiteX22" fmla="*/ 1267517 w 1513475"/>
              <a:gd name="connsiteY22" fmla="*/ 76840 h 1275549"/>
              <a:gd name="connsiteX23" fmla="*/ 1321306 w 1513475"/>
              <a:gd name="connsiteY23" fmla="*/ 130628 h 1275549"/>
              <a:gd name="connsiteX24" fmla="*/ 1398146 w 1513475"/>
              <a:gd name="connsiteY24" fmla="*/ 207469 h 1275549"/>
              <a:gd name="connsiteX25" fmla="*/ 1436566 w 1513475"/>
              <a:gd name="connsiteY25" fmla="*/ 268941 h 1275549"/>
              <a:gd name="connsiteX26" fmla="*/ 1451934 w 1513475"/>
              <a:gd name="connsiteY26" fmla="*/ 330413 h 1275549"/>
              <a:gd name="connsiteX27" fmla="*/ 1467302 w 1513475"/>
              <a:gd name="connsiteY27" fmla="*/ 353465 h 1275549"/>
              <a:gd name="connsiteX28" fmla="*/ 1505723 w 1513475"/>
              <a:gd name="connsiteY28" fmla="*/ 437990 h 1275549"/>
              <a:gd name="connsiteX29" fmla="*/ 1513407 w 1513475"/>
              <a:gd name="connsiteY29" fmla="*/ 484094 h 1275549"/>
              <a:gd name="connsiteX30" fmla="*/ 1474986 w 1513475"/>
              <a:gd name="connsiteY30" fmla="*/ 929768 h 1275549"/>
              <a:gd name="connsiteX31" fmla="*/ 1467302 w 1513475"/>
              <a:gd name="connsiteY31" fmla="*/ 983556 h 1275549"/>
              <a:gd name="connsiteX32" fmla="*/ 1436566 w 1513475"/>
              <a:gd name="connsiteY32" fmla="*/ 1052712 h 1275549"/>
              <a:gd name="connsiteX33" fmla="*/ 1413514 w 1513475"/>
              <a:gd name="connsiteY33" fmla="*/ 1083448 h 1275549"/>
              <a:gd name="connsiteX34" fmla="*/ 1375094 w 1513475"/>
              <a:gd name="connsiteY34" fmla="*/ 1129553 h 1275549"/>
              <a:gd name="connsiteX35" fmla="*/ 1305938 w 1513475"/>
              <a:gd name="connsiteY35" fmla="*/ 1167973 h 1275549"/>
              <a:gd name="connsiteX36" fmla="*/ 1275202 w 1513475"/>
              <a:gd name="connsiteY36" fmla="*/ 1175657 h 1275549"/>
              <a:gd name="connsiteX37" fmla="*/ 1206045 w 1513475"/>
              <a:gd name="connsiteY37" fmla="*/ 1214077 h 1275549"/>
              <a:gd name="connsiteX38" fmla="*/ 1021628 w 1513475"/>
              <a:gd name="connsiteY38" fmla="*/ 1221761 h 1275549"/>
              <a:gd name="connsiteX39" fmla="*/ 937104 w 1513475"/>
              <a:gd name="connsiteY39" fmla="*/ 1244813 h 1275549"/>
              <a:gd name="connsiteX40" fmla="*/ 914052 w 1513475"/>
              <a:gd name="connsiteY40" fmla="*/ 1260181 h 1275549"/>
              <a:gd name="connsiteX41" fmla="*/ 875632 w 1513475"/>
              <a:gd name="connsiteY41" fmla="*/ 1275549 h 1275549"/>
              <a:gd name="connsiteX42" fmla="*/ 798791 w 1513475"/>
              <a:gd name="connsiteY42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68593 w 1513475"/>
              <a:gd name="connsiteY7" fmla="*/ 1091132 h 1275549"/>
              <a:gd name="connsiteX8" fmla="*/ 199437 w 1513475"/>
              <a:gd name="connsiteY8" fmla="*/ 1060396 h 1275549"/>
              <a:gd name="connsiteX9" fmla="*/ 76492 w 1513475"/>
              <a:gd name="connsiteY9" fmla="*/ 899032 h 1275549"/>
              <a:gd name="connsiteX10" fmla="*/ 7336 w 1513475"/>
              <a:gd name="connsiteY10" fmla="*/ 745351 h 1275549"/>
              <a:gd name="connsiteX11" fmla="*/ 15020 w 1513475"/>
              <a:gd name="connsiteY11" fmla="*/ 545566 h 1275549"/>
              <a:gd name="connsiteX12" fmla="*/ 122596 w 1513475"/>
              <a:gd name="connsiteY12" fmla="*/ 361149 h 1275549"/>
              <a:gd name="connsiteX13" fmla="*/ 291645 w 1513475"/>
              <a:gd name="connsiteY13" fmla="*/ 338097 h 1275549"/>
              <a:gd name="connsiteX14" fmla="*/ 414590 w 1513475"/>
              <a:gd name="connsiteY14" fmla="*/ 299677 h 1275549"/>
              <a:gd name="connsiteX15" fmla="*/ 529850 w 1513475"/>
              <a:gd name="connsiteY15" fmla="*/ 199785 h 1275549"/>
              <a:gd name="connsiteX16" fmla="*/ 575954 w 1513475"/>
              <a:gd name="connsiteY16" fmla="*/ 122944 h 1275549"/>
              <a:gd name="connsiteX17" fmla="*/ 622059 w 1513475"/>
              <a:gd name="connsiteY17" fmla="*/ 38420 h 1275549"/>
              <a:gd name="connsiteX18" fmla="*/ 752687 w 1513475"/>
              <a:gd name="connsiteY18" fmla="*/ 0 h 1275549"/>
              <a:gd name="connsiteX19" fmla="*/ 1106153 w 1513475"/>
              <a:gd name="connsiteY19" fmla="*/ 7684 h 1275549"/>
              <a:gd name="connsiteX20" fmla="*/ 1167625 w 1513475"/>
              <a:gd name="connsiteY20" fmla="*/ 23052 h 1275549"/>
              <a:gd name="connsiteX21" fmla="*/ 1221413 w 1513475"/>
              <a:gd name="connsiteY21" fmla="*/ 61472 h 1275549"/>
              <a:gd name="connsiteX22" fmla="*/ 1267517 w 1513475"/>
              <a:gd name="connsiteY22" fmla="*/ 76840 h 1275549"/>
              <a:gd name="connsiteX23" fmla="*/ 1321306 w 1513475"/>
              <a:gd name="connsiteY23" fmla="*/ 130628 h 1275549"/>
              <a:gd name="connsiteX24" fmla="*/ 1398146 w 1513475"/>
              <a:gd name="connsiteY24" fmla="*/ 207469 h 1275549"/>
              <a:gd name="connsiteX25" fmla="*/ 1436566 w 1513475"/>
              <a:gd name="connsiteY25" fmla="*/ 268941 h 1275549"/>
              <a:gd name="connsiteX26" fmla="*/ 1451934 w 1513475"/>
              <a:gd name="connsiteY26" fmla="*/ 330413 h 1275549"/>
              <a:gd name="connsiteX27" fmla="*/ 1467302 w 1513475"/>
              <a:gd name="connsiteY27" fmla="*/ 353465 h 1275549"/>
              <a:gd name="connsiteX28" fmla="*/ 1505723 w 1513475"/>
              <a:gd name="connsiteY28" fmla="*/ 437990 h 1275549"/>
              <a:gd name="connsiteX29" fmla="*/ 1513407 w 1513475"/>
              <a:gd name="connsiteY29" fmla="*/ 484094 h 1275549"/>
              <a:gd name="connsiteX30" fmla="*/ 1474986 w 1513475"/>
              <a:gd name="connsiteY30" fmla="*/ 929768 h 1275549"/>
              <a:gd name="connsiteX31" fmla="*/ 1467302 w 1513475"/>
              <a:gd name="connsiteY31" fmla="*/ 983556 h 1275549"/>
              <a:gd name="connsiteX32" fmla="*/ 1436566 w 1513475"/>
              <a:gd name="connsiteY32" fmla="*/ 1052712 h 1275549"/>
              <a:gd name="connsiteX33" fmla="*/ 1413514 w 1513475"/>
              <a:gd name="connsiteY33" fmla="*/ 1083448 h 1275549"/>
              <a:gd name="connsiteX34" fmla="*/ 1375094 w 1513475"/>
              <a:gd name="connsiteY34" fmla="*/ 1129553 h 1275549"/>
              <a:gd name="connsiteX35" fmla="*/ 1305938 w 1513475"/>
              <a:gd name="connsiteY35" fmla="*/ 1167973 h 1275549"/>
              <a:gd name="connsiteX36" fmla="*/ 1275202 w 1513475"/>
              <a:gd name="connsiteY36" fmla="*/ 1175657 h 1275549"/>
              <a:gd name="connsiteX37" fmla="*/ 1206045 w 1513475"/>
              <a:gd name="connsiteY37" fmla="*/ 1214077 h 1275549"/>
              <a:gd name="connsiteX38" fmla="*/ 1021628 w 1513475"/>
              <a:gd name="connsiteY38" fmla="*/ 1221761 h 1275549"/>
              <a:gd name="connsiteX39" fmla="*/ 937104 w 1513475"/>
              <a:gd name="connsiteY39" fmla="*/ 1244813 h 1275549"/>
              <a:gd name="connsiteX40" fmla="*/ 875632 w 1513475"/>
              <a:gd name="connsiteY40" fmla="*/ 1275549 h 1275549"/>
              <a:gd name="connsiteX41" fmla="*/ 798791 w 1513475"/>
              <a:gd name="connsiteY41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68593 w 1513475"/>
              <a:gd name="connsiteY7" fmla="*/ 1091132 h 1275549"/>
              <a:gd name="connsiteX8" fmla="*/ 199437 w 1513475"/>
              <a:gd name="connsiteY8" fmla="*/ 1060396 h 1275549"/>
              <a:gd name="connsiteX9" fmla="*/ 76492 w 1513475"/>
              <a:gd name="connsiteY9" fmla="*/ 899032 h 1275549"/>
              <a:gd name="connsiteX10" fmla="*/ 7336 w 1513475"/>
              <a:gd name="connsiteY10" fmla="*/ 745351 h 1275549"/>
              <a:gd name="connsiteX11" fmla="*/ 15020 w 1513475"/>
              <a:gd name="connsiteY11" fmla="*/ 545566 h 1275549"/>
              <a:gd name="connsiteX12" fmla="*/ 122596 w 1513475"/>
              <a:gd name="connsiteY12" fmla="*/ 361149 h 1275549"/>
              <a:gd name="connsiteX13" fmla="*/ 291645 w 1513475"/>
              <a:gd name="connsiteY13" fmla="*/ 338097 h 1275549"/>
              <a:gd name="connsiteX14" fmla="*/ 414590 w 1513475"/>
              <a:gd name="connsiteY14" fmla="*/ 299677 h 1275549"/>
              <a:gd name="connsiteX15" fmla="*/ 529850 w 1513475"/>
              <a:gd name="connsiteY15" fmla="*/ 199785 h 1275549"/>
              <a:gd name="connsiteX16" fmla="*/ 575954 w 1513475"/>
              <a:gd name="connsiteY16" fmla="*/ 122944 h 1275549"/>
              <a:gd name="connsiteX17" fmla="*/ 622059 w 1513475"/>
              <a:gd name="connsiteY17" fmla="*/ 38420 h 1275549"/>
              <a:gd name="connsiteX18" fmla="*/ 752687 w 1513475"/>
              <a:gd name="connsiteY18" fmla="*/ 0 h 1275549"/>
              <a:gd name="connsiteX19" fmla="*/ 1106153 w 1513475"/>
              <a:gd name="connsiteY19" fmla="*/ 7684 h 1275549"/>
              <a:gd name="connsiteX20" fmla="*/ 1167625 w 1513475"/>
              <a:gd name="connsiteY20" fmla="*/ 23052 h 1275549"/>
              <a:gd name="connsiteX21" fmla="*/ 1221413 w 1513475"/>
              <a:gd name="connsiteY21" fmla="*/ 61472 h 1275549"/>
              <a:gd name="connsiteX22" fmla="*/ 1267517 w 1513475"/>
              <a:gd name="connsiteY22" fmla="*/ 76840 h 1275549"/>
              <a:gd name="connsiteX23" fmla="*/ 1321306 w 1513475"/>
              <a:gd name="connsiteY23" fmla="*/ 130628 h 1275549"/>
              <a:gd name="connsiteX24" fmla="*/ 1398146 w 1513475"/>
              <a:gd name="connsiteY24" fmla="*/ 207469 h 1275549"/>
              <a:gd name="connsiteX25" fmla="*/ 1436566 w 1513475"/>
              <a:gd name="connsiteY25" fmla="*/ 268941 h 1275549"/>
              <a:gd name="connsiteX26" fmla="*/ 1451934 w 1513475"/>
              <a:gd name="connsiteY26" fmla="*/ 330413 h 1275549"/>
              <a:gd name="connsiteX27" fmla="*/ 1467302 w 1513475"/>
              <a:gd name="connsiteY27" fmla="*/ 353465 h 1275549"/>
              <a:gd name="connsiteX28" fmla="*/ 1505723 w 1513475"/>
              <a:gd name="connsiteY28" fmla="*/ 437990 h 1275549"/>
              <a:gd name="connsiteX29" fmla="*/ 1513407 w 1513475"/>
              <a:gd name="connsiteY29" fmla="*/ 484094 h 1275549"/>
              <a:gd name="connsiteX30" fmla="*/ 1474986 w 1513475"/>
              <a:gd name="connsiteY30" fmla="*/ 929768 h 1275549"/>
              <a:gd name="connsiteX31" fmla="*/ 1467302 w 1513475"/>
              <a:gd name="connsiteY31" fmla="*/ 983556 h 1275549"/>
              <a:gd name="connsiteX32" fmla="*/ 1436566 w 1513475"/>
              <a:gd name="connsiteY32" fmla="*/ 1052712 h 1275549"/>
              <a:gd name="connsiteX33" fmla="*/ 1413514 w 1513475"/>
              <a:gd name="connsiteY33" fmla="*/ 1083448 h 1275549"/>
              <a:gd name="connsiteX34" fmla="*/ 1375094 w 1513475"/>
              <a:gd name="connsiteY34" fmla="*/ 1129553 h 1275549"/>
              <a:gd name="connsiteX35" fmla="*/ 1305938 w 1513475"/>
              <a:gd name="connsiteY35" fmla="*/ 1167973 h 1275549"/>
              <a:gd name="connsiteX36" fmla="*/ 1206045 w 1513475"/>
              <a:gd name="connsiteY36" fmla="*/ 1214077 h 1275549"/>
              <a:gd name="connsiteX37" fmla="*/ 1021628 w 1513475"/>
              <a:gd name="connsiteY37" fmla="*/ 1221761 h 1275549"/>
              <a:gd name="connsiteX38" fmla="*/ 937104 w 1513475"/>
              <a:gd name="connsiteY38" fmla="*/ 1244813 h 1275549"/>
              <a:gd name="connsiteX39" fmla="*/ 875632 w 1513475"/>
              <a:gd name="connsiteY39" fmla="*/ 1275549 h 1275549"/>
              <a:gd name="connsiteX40" fmla="*/ 798791 w 1513475"/>
              <a:gd name="connsiteY40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68593 w 1513475"/>
              <a:gd name="connsiteY7" fmla="*/ 1091132 h 1275549"/>
              <a:gd name="connsiteX8" fmla="*/ 199437 w 1513475"/>
              <a:gd name="connsiteY8" fmla="*/ 1060396 h 1275549"/>
              <a:gd name="connsiteX9" fmla="*/ 76492 w 1513475"/>
              <a:gd name="connsiteY9" fmla="*/ 899032 h 1275549"/>
              <a:gd name="connsiteX10" fmla="*/ 7336 w 1513475"/>
              <a:gd name="connsiteY10" fmla="*/ 745351 h 1275549"/>
              <a:gd name="connsiteX11" fmla="*/ 15020 w 1513475"/>
              <a:gd name="connsiteY11" fmla="*/ 545566 h 1275549"/>
              <a:gd name="connsiteX12" fmla="*/ 122596 w 1513475"/>
              <a:gd name="connsiteY12" fmla="*/ 361149 h 1275549"/>
              <a:gd name="connsiteX13" fmla="*/ 291645 w 1513475"/>
              <a:gd name="connsiteY13" fmla="*/ 338097 h 1275549"/>
              <a:gd name="connsiteX14" fmla="*/ 414590 w 1513475"/>
              <a:gd name="connsiteY14" fmla="*/ 299677 h 1275549"/>
              <a:gd name="connsiteX15" fmla="*/ 529850 w 1513475"/>
              <a:gd name="connsiteY15" fmla="*/ 199785 h 1275549"/>
              <a:gd name="connsiteX16" fmla="*/ 575954 w 1513475"/>
              <a:gd name="connsiteY16" fmla="*/ 122944 h 1275549"/>
              <a:gd name="connsiteX17" fmla="*/ 622059 w 1513475"/>
              <a:gd name="connsiteY17" fmla="*/ 38420 h 1275549"/>
              <a:gd name="connsiteX18" fmla="*/ 752687 w 1513475"/>
              <a:gd name="connsiteY18" fmla="*/ 0 h 1275549"/>
              <a:gd name="connsiteX19" fmla="*/ 1106153 w 1513475"/>
              <a:gd name="connsiteY19" fmla="*/ 7684 h 1275549"/>
              <a:gd name="connsiteX20" fmla="*/ 1167625 w 1513475"/>
              <a:gd name="connsiteY20" fmla="*/ 23052 h 1275549"/>
              <a:gd name="connsiteX21" fmla="*/ 1221413 w 1513475"/>
              <a:gd name="connsiteY21" fmla="*/ 61472 h 1275549"/>
              <a:gd name="connsiteX22" fmla="*/ 1267517 w 1513475"/>
              <a:gd name="connsiteY22" fmla="*/ 76840 h 1275549"/>
              <a:gd name="connsiteX23" fmla="*/ 1321306 w 1513475"/>
              <a:gd name="connsiteY23" fmla="*/ 130628 h 1275549"/>
              <a:gd name="connsiteX24" fmla="*/ 1398146 w 1513475"/>
              <a:gd name="connsiteY24" fmla="*/ 207469 h 1275549"/>
              <a:gd name="connsiteX25" fmla="*/ 1436566 w 1513475"/>
              <a:gd name="connsiteY25" fmla="*/ 268941 h 1275549"/>
              <a:gd name="connsiteX26" fmla="*/ 1451934 w 1513475"/>
              <a:gd name="connsiteY26" fmla="*/ 330413 h 1275549"/>
              <a:gd name="connsiteX27" fmla="*/ 1467302 w 1513475"/>
              <a:gd name="connsiteY27" fmla="*/ 353465 h 1275549"/>
              <a:gd name="connsiteX28" fmla="*/ 1505723 w 1513475"/>
              <a:gd name="connsiteY28" fmla="*/ 437990 h 1275549"/>
              <a:gd name="connsiteX29" fmla="*/ 1513407 w 1513475"/>
              <a:gd name="connsiteY29" fmla="*/ 484094 h 1275549"/>
              <a:gd name="connsiteX30" fmla="*/ 1474986 w 1513475"/>
              <a:gd name="connsiteY30" fmla="*/ 929768 h 1275549"/>
              <a:gd name="connsiteX31" fmla="*/ 1467302 w 1513475"/>
              <a:gd name="connsiteY31" fmla="*/ 983556 h 1275549"/>
              <a:gd name="connsiteX32" fmla="*/ 1436566 w 1513475"/>
              <a:gd name="connsiteY32" fmla="*/ 1052712 h 1275549"/>
              <a:gd name="connsiteX33" fmla="*/ 1413514 w 1513475"/>
              <a:gd name="connsiteY33" fmla="*/ 1083448 h 1275549"/>
              <a:gd name="connsiteX34" fmla="*/ 1375094 w 1513475"/>
              <a:gd name="connsiteY34" fmla="*/ 1129553 h 1275549"/>
              <a:gd name="connsiteX35" fmla="*/ 1206045 w 1513475"/>
              <a:gd name="connsiteY35" fmla="*/ 1214077 h 1275549"/>
              <a:gd name="connsiteX36" fmla="*/ 1021628 w 1513475"/>
              <a:gd name="connsiteY36" fmla="*/ 1221761 h 1275549"/>
              <a:gd name="connsiteX37" fmla="*/ 937104 w 1513475"/>
              <a:gd name="connsiteY37" fmla="*/ 1244813 h 1275549"/>
              <a:gd name="connsiteX38" fmla="*/ 875632 w 1513475"/>
              <a:gd name="connsiteY38" fmla="*/ 1275549 h 1275549"/>
              <a:gd name="connsiteX39" fmla="*/ 798791 w 1513475"/>
              <a:gd name="connsiteY39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68593 w 1513475"/>
              <a:gd name="connsiteY7" fmla="*/ 1091132 h 1275549"/>
              <a:gd name="connsiteX8" fmla="*/ 199437 w 1513475"/>
              <a:gd name="connsiteY8" fmla="*/ 1060396 h 1275549"/>
              <a:gd name="connsiteX9" fmla="*/ 76492 w 1513475"/>
              <a:gd name="connsiteY9" fmla="*/ 899032 h 1275549"/>
              <a:gd name="connsiteX10" fmla="*/ 7336 w 1513475"/>
              <a:gd name="connsiteY10" fmla="*/ 745351 h 1275549"/>
              <a:gd name="connsiteX11" fmla="*/ 15020 w 1513475"/>
              <a:gd name="connsiteY11" fmla="*/ 545566 h 1275549"/>
              <a:gd name="connsiteX12" fmla="*/ 122596 w 1513475"/>
              <a:gd name="connsiteY12" fmla="*/ 361149 h 1275549"/>
              <a:gd name="connsiteX13" fmla="*/ 291645 w 1513475"/>
              <a:gd name="connsiteY13" fmla="*/ 338097 h 1275549"/>
              <a:gd name="connsiteX14" fmla="*/ 414590 w 1513475"/>
              <a:gd name="connsiteY14" fmla="*/ 299677 h 1275549"/>
              <a:gd name="connsiteX15" fmla="*/ 529850 w 1513475"/>
              <a:gd name="connsiteY15" fmla="*/ 199785 h 1275549"/>
              <a:gd name="connsiteX16" fmla="*/ 575954 w 1513475"/>
              <a:gd name="connsiteY16" fmla="*/ 122944 h 1275549"/>
              <a:gd name="connsiteX17" fmla="*/ 622059 w 1513475"/>
              <a:gd name="connsiteY17" fmla="*/ 38420 h 1275549"/>
              <a:gd name="connsiteX18" fmla="*/ 752687 w 1513475"/>
              <a:gd name="connsiteY18" fmla="*/ 0 h 1275549"/>
              <a:gd name="connsiteX19" fmla="*/ 1106153 w 1513475"/>
              <a:gd name="connsiteY19" fmla="*/ 7684 h 1275549"/>
              <a:gd name="connsiteX20" fmla="*/ 1167625 w 1513475"/>
              <a:gd name="connsiteY20" fmla="*/ 23052 h 1275549"/>
              <a:gd name="connsiteX21" fmla="*/ 1221413 w 1513475"/>
              <a:gd name="connsiteY21" fmla="*/ 61472 h 1275549"/>
              <a:gd name="connsiteX22" fmla="*/ 1267517 w 1513475"/>
              <a:gd name="connsiteY22" fmla="*/ 76840 h 1275549"/>
              <a:gd name="connsiteX23" fmla="*/ 1321306 w 1513475"/>
              <a:gd name="connsiteY23" fmla="*/ 130628 h 1275549"/>
              <a:gd name="connsiteX24" fmla="*/ 1398146 w 1513475"/>
              <a:gd name="connsiteY24" fmla="*/ 207469 h 1275549"/>
              <a:gd name="connsiteX25" fmla="*/ 1436566 w 1513475"/>
              <a:gd name="connsiteY25" fmla="*/ 268941 h 1275549"/>
              <a:gd name="connsiteX26" fmla="*/ 1451934 w 1513475"/>
              <a:gd name="connsiteY26" fmla="*/ 330413 h 1275549"/>
              <a:gd name="connsiteX27" fmla="*/ 1505723 w 1513475"/>
              <a:gd name="connsiteY27" fmla="*/ 437990 h 1275549"/>
              <a:gd name="connsiteX28" fmla="*/ 1513407 w 1513475"/>
              <a:gd name="connsiteY28" fmla="*/ 484094 h 1275549"/>
              <a:gd name="connsiteX29" fmla="*/ 1474986 w 1513475"/>
              <a:gd name="connsiteY29" fmla="*/ 929768 h 1275549"/>
              <a:gd name="connsiteX30" fmla="*/ 1467302 w 1513475"/>
              <a:gd name="connsiteY30" fmla="*/ 983556 h 1275549"/>
              <a:gd name="connsiteX31" fmla="*/ 1436566 w 1513475"/>
              <a:gd name="connsiteY31" fmla="*/ 1052712 h 1275549"/>
              <a:gd name="connsiteX32" fmla="*/ 1413514 w 1513475"/>
              <a:gd name="connsiteY32" fmla="*/ 1083448 h 1275549"/>
              <a:gd name="connsiteX33" fmla="*/ 1375094 w 1513475"/>
              <a:gd name="connsiteY33" fmla="*/ 1129553 h 1275549"/>
              <a:gd name="connsiteX34" fmla="*/ 1206045 w 1513475"/>
              <a:gd name="connsiteY34" fmla="*/ 1214077 h 1275549"/>
              <a:gd name="connsiteX35" fmla="*/ 1021628 w 1513475"/>
              <a:gd name="connsiteY35" fmla="*/ 1221761 h 1275549"/>
              <a:gd name="connsiteX36" fmla="*/ 937104 w 1513475"/>
              <a:gd name="connsiteY36" fmla="*/ 1244813 h 1275549"/>
              <a:gd name="connsiteX37" fmla="*/ 875632 w 1513475"/>
              <a:gd name="connsiteY37" fmla="*/ 1275549 h 1275549"/>
              <a:gd name="connsiteX38" fmla="*/ 798791 w 1513475"/>
              <a:gd name="connsiteY38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68593 w 1513475"/>
              <a:gd name="connsiteY7" fmla="*/ 1091132 h 1275549"/>
              <a:gd name="connsiteX8" fmla="*/ 199437 w 1513475"/>
              <a:gd name="connsiteY8" fmla="*/ 1060396 h 1275549"/>
              <a:gd name="connsiteX9" fmla="*/ 76492 w 1513475"/>
              <a:gd name="connsiteY9" fmla="*/ 899032 h 1275549"/>
              <a:gd name="connsiteX10" fmla="*/ 7336 w 1513475"/>
              <a:gd name="connsiteY10" fmla="*/ 745351 h 1275549"/>
              <a:gd name="connsiteX11" fmla="*/ 15020 w 1513475"/>
              <a:gd name="connsiteY11" fmla="*/ 545566 h 1275549"/>
              <a:gd name="connsiteX12" fmla="*/ 122596 w 1513475"/>
              <a:gd name="connsiteY12" fmla="*/ 361149 h 1275549"/>
              <a:gd name="connsiteX13" fmla="*/ 291645 w 1513475"/>
              <a:gd name="connsiteY13" fmla="*/ 338097 h 1275549"/>
              <a:gd name="connsiteX14" fmla="*/ 414590 w 1513475"/>
              <a:gd name="connsiteY14" fmla="*/ 299677 h 1275549"/>
              <a:gd name="connsiteX15" fmla="*/ 529850 w 1513475"/>
              <a:gd name="connsiteY15" fmla="*/ 199785 h 1275549"/>
              <a:gd name="connsiteX16" fmla="*/ 575954 w 1513475"/>
              <a:gd name="connsiteY16" fmla="*/ 122944 h 1275549"/>
              <a:gd name="connsiteX17" fmla="*/ 622059 w 1513475"/>
              <a:gd name="connsiteY17" fmla="*/ 38420 h 1275549"/>
              <a:gd name="connsiteX18" fmla="*/ 752687 w 1513475"/>
              <a:gd name="connsiteY18" fmla="*/ 0 h 1275549"/>
              <a:gd name="connsiteX19" fmla="*/ 1106153 w 1513475"/>
              <a:gd name="connsiteY19" fmla="*/ 7684 h 1275549"/>
              <a:gd name="connsiteX20" fmla="*/ 1167625 w 1513475"/>
              <a:gd name="connsiteY20" fmla="*/ 23052 h 1275549"/>
              <a:gd name="connsiteX21" fmla="*/ 1221413 w 1513475"/>
              <a:gd name="connsiteY21" fmla="*/ 61472 h 1275549"/>
              <a:gd name="connsiteX22" fmla="*/ 1321306 w 1513475"/>
              <a:gd name="connsiteY22" fmla="*/ 130628 h 1275549"/>
              <a:gd name="connsiteX23" fmla="*/ 1398146 w 1513475"/>
              <a:gd name="connsiteY23" fmla="*/ 207469 h 1275549"/>
              <a:gd name="connsiteX24" fmla="*/ 1436566 w 1513475"/>
              <a:gd name="connsiteY24" fmla="*/ 268941 h 1275549"/>
              <a:gd name="connsiteX25" fmla="*/ 1451934 w 1513475"/>
              <a:gd name="connsiteY25" fmla="*/ 330413 h 1275549"/>
              <a:gd name="connsiteX26" fmla="*/ 1505723 w 1513475"/>
              <a:gd name="connsiteY26" fmla="*/ 437990 h 1275549"/>
              <a:gd name="connsiteX27" fmla="*/ 1513407 w 1513475"/>
              <a:gd name="connsiteY27" fmla="*/ 484094 h 1275549"/>
              <a:gd name="connsiteX28" fmla="*/ 1474986 w 1513475"/>
              <a:gd name="connsiteY28" fmla="*/ 929768 h 1275549"/>
              <a:gd name="connsiteX29" fmla="*/ 1467302 w 1513475"/>
              <a:gd name="connsiteY29" fmla="*/ 983556 h 1275549"/>
              <a:gd name="connsiteX30" fmla="*/ 1436566 w 1513475"/>
              <a:gd name="connsiteY30" fmla="*/ 1052712 h 1275549"/>
              <a:gd name="connsiteX31" fmla="*/ 1413514 w 1513475"/>
              <a:gd name="connsiteY31" fmla="*/ 1083448 h 1275549"/>
              <a:gd name="connsiteX32" fmla="*/ 1375094 w 1513475"/>
              <a:gd name="connsiteY32" fmla="*/ 1129553 h 1275549"/>
              <a:gd name="connsiteX33" fmla="*/ 1206045 w 1513475"/>
              <a:gd name="connsiteY33" fmla="*/ 1214077 h 1275549"/>
              <a:gd name="connsiteX34" fmla="*/ 1021628 w 1513475"/>
              <a:gd name="connsiteY34" fmla="*/ 1221761 h 1275549"/>
              <a:gd name="connsiteX35" fmla="*/ 937104 w 1513475"/>
              <a:gd name="connsiteY35" fmla="*/ 1244813 h 1275549"/>
              <a:gd name="connsiteX36" fmla="*/ 875632 w 1513475"/>
              <a:gd name="connsiteY36" fmla="*/ 1275549 h 1275549"/>
              <a:gd name="connsiteX37" fmla="*/ 798791 w 1513475"/>
              <a:gd name="connsiteY37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68593 w 1513475"/>
              <a:gd name="connsiteY7" fmla="*/ 1091132 h 1275549"/>
              <a:gd name="connsiteX8" fmla="*/ 199437 w 1513475"/>
              <a:gd name="connsiteY8" fmla="*/ 1060396 h 1275549"/>
              <a:gd name="connsiteX9" fmla="*/ 76492 w 1513475"/>
              <a:gd name="connsiteY9" fmla="*/ 899032 h 1275549"/>
              <a:gd name="connsiteX10" fmla="*/ 7336 w 1513475"/>
              <a:gd name="connsiteY10" fmla="*/ 745351 h 1275549"/>
              <a:gd name="connsiteX11" fmla="*/ 15020 w 1513475"/>
              <a:gd name="connsiteY11" fmla="*/ 545566 h 1275549"/>
              <a:gd name="connsiteX12" fmla="*/ 122596 w 1513475"/>
              <a:gd name="connsiteY12" fmla="*/ 361149 h 1275549"/>
              <a:gd name="connsiteX13" fmla="*/ 291645 w 1513475"/>
              <a:gd name="connsiteY13" fmla="*/ 338097 h 1275549"/>
              <a:gd name="connsiteX14" fmla="*/ 414590 w 1513475"/>
              <a:gd name="connsiteY14" fmla="*/ 299677 h 1275549"/>
              <a:gd name="connsiteX15" fmla="*/ 529850 w 1513475"/>
              <a:gd name="connsiteY15" fmla="*/ 199785 h 1275549"/>
              <a:gd name="connsiteX16" fmla="*/ 575954 w 1513475"/>
              <a:gd name="connsiteY16" fmla="*/ 122944 h 1275549"/>
              <a:gd name="connsiteX17" fmla="*/ 622059 w 1513475"/>
              <a:gd name="connsiteY17" fmla="*/ 38420 h 1275549"/>
              <a:gd name="connsiteX18" fmla="*/ 752687 w 1513475"/>
              <a:gd name="connsiteY18" fmla="*/ 0 h 1275549"/>
              <a:gd name="connsiteX19" fmla="*/ 1106153 w 1513475"/>
              <a:gd name="connsiteY19" fmla="*/ 7684 h 1275549"/>
              <a:gd name="connsiteX20" fmla="*/ 1167625 w 1513475"/>
              <a:gd name="connsiteY20" fmla="*/ 23052 h 1275549"/>
              <a:gd name="connsiteX21" fmla="*/ 1321306 w 1513475"/>
              <a:gd name="connsiteY21" fmla="*/ 130628 h 1275549"/>
              <a:gd name="connsiteX22" fmla="*/ 1398146 w 1513475"/>
              <a:gd name="connsiteY22" fmla="*/ 207469 h 1275549"/>
              <a:gd name="connsiteX23" fmla="*/ 1436566 w 1513475"/>
              <a:gd name="connsiteY23" fmla="*/ 268941 h 1275549"/>
              <a:gd name="connsiteX24" fmla="*/ 1451934 w 1513475"/>
              <a:gd name="connsiteY24" fmla="*/ 330413 h 1275549"/>
              <a:gd name="connsiteX25" fmla="*/ 1505723 w 1513475"/>
              <a:gd name="connsiteY25" fmla="*/ 437990 h 1275549"/>
              <a:gd name="connsiteX26" fmla="*/ 1513407 w 1513475"/>
              <a:gd name="connsiteY26" fmla="*/ 484094 h 1275549"/>
              <a:gd name="connsiteX27" fmla="*/ 1474986 w 1513475"/>
              <a:gd name="connsiteY27" fmla="*/ 929768 h 1275549"/>
              <a:gd name="connsiteX28" fmla="*/ 1467302 w 1513475"/>
              <a:gd name="connsiteY28" fmla="*/ 983556 h 1275549"/>
              <a:gd name="connsiteX29" fmla="*/ 1436566 w 1513475"/>
              <a:gd name="connsiteY29" fmla="*/ 1052712 h 1275549"/>
              <a:gd name="connsiteX30" fmla="*/ 1413514 w 1513475"/>
              <a:gd name="connsiteY30" fmla="*/ 1083448 h 1275549"/>
              <a:gd name="connsiteX31" fmla="*/ 1375094 w 1513475"/>
              <a:gd name="connsiteY31" fmla="*/ 1129553 h 1275549"/>
              <a:gd name="connsiteX32" fmla="*/ 1206045 w 1513475"/>
              <a:gd name="connsiteY32" fmla="*/ 1214077 h 1275549"/>
              <a:gd name="connsiteX33" fmla="*/ 1021628 w 1513475"/>
              <a:gd name="connsiteY33" fmla="*/ 1221761 h 1275549"/>
              <a:gd name="connsiteX34" fmla="*/ 937104 w 1513475"/>
              <a:gd name="connsiteY34" fmla="*/ 1244813 h 1275549"/>
              <a:gd name="connsiteX35" fmla="*/ 875632 w 1513475"/>
              <a:gd name="connsiteY35" fmla="*/ 1275549 h 1275549"/>
              <a:gd name="connsiteX36" fmla="*/ 798791 w 1513475"/>
              <a:gd name="connsiteY36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68593 w 1513475"/>
              <a:gd name="connsiteY7" fmla="*/ 1091132 h 1275549"/>
              <a:gd name="connsiteX8" fmla="*/ 199437 w 1513475"/>
              <a:gd name="connsiteY8" fmla="*/ 1060396 h 1275549"/>
              <a:gd name="connsiteX9" fmla="*/ 76492 w 1513475"/>
              <a:gd name="connsiteY9" fmla="*/ 899032 h 1275549"/>
              <a:gd name="connsiteX10" fmla="*/ 7336 w 1513475"/>
              <a:gd name="connsiteY10" fmla="*/ 745351 h 1275549"/>
              <a:gd name="connsiteX11" fmla="*/ 15020 w 1513475"/>
              <a:gd name="connsiteY11" fmla="*/ 545566 h 1275549"/>
              <a:gd name="connsiteX12" fmla="*/ 122596 w 1513475"/>
              <a:gd name="connsiteY12" fmla="*/ 361149 h 1275549"/>
              <a:gd name="connsiteX13" fmla="*/ 291645 w 1513475"/>
              <a:gd name="connsiteY13" fmla="*/ 338097 h 1275549"/>
              <a:gd name="connsiteX14" fmla="*/ 414590 w 1513475"/>
              <a:gd name="connsiteY14" fmla="*/ 299677 h 1275549"/>
              <a:gd name="connsiteX15" fmla="*/ 529850 w 1513475"/>
              <a:gd name="connsiteY15" fmla="*/ 199785 h 1275549"/>
              <a:gd name="connsiteX16" fmla="*/ 575954 w 1513475"/>
              <a:gd name="connsiteY16" fmla="*/ 122944 h 1275549"/>
              <a:gd name="connsiteX17" fmla="*/ 622059 w 1513475"/>
              <a:gd name="connsiteY17" fmla="*/ 38420 h 1275549"/>
              <a:gd name="connsiteX18" fmla="*/ 752687 w 1513475"/>
              <a:gd name="connsiteY18" fmla="*/ 0 h 1275549"/>
              <a:gd name="connsiteX19" fmla="*/ 1167625 w 1513475"/>
              <a:gd name="connsiteY19" fmla="*/ 23052 h 1275549"/>
              <a:gd name="connsiteX20" fmla="*/ 1321306 w 1513475"/>
              <a:gd name="connsiteY20" fmla="*/ 130628 h 1275549"/>
              <a:gd name="connsiteX21" fmla="*/ 1398146 w 1513475"/>
              <a:gd name="connsiteY21" fmla="*/ 207469 h 1275549"/>
              <a:gd name="connsiteX22" fmla="*/ 1436566 w 1513475"/>
              <a:gd name="connsiteY22" fmla="*/ 268941 h 1275549"/>
              <a:gd name="connsiteX23" fmla="*/ 1451934 w 1513475"/>
              <a:gd name="connsiteY23" fmla="*/ 330413 h 1275549"/>
              <a:gd name="connsiteX24" fmla="*/ 1505723 w 1513475"/>
              <a:gd name="connsiteY24" fmla="*/ 437990 h 1275549"/>
              <a:gd name="connsiteX25" fmla="*/ 1513407 w 1513475"/>
              <a:gd name="connsiteY25" fmla="*/ 484094 h 1275549"/>
              <a:gd name="connsiteX26" fmla="*/ 1474986 w 1513475"/>
              <a:gd name="connsiteY26" fmla="*/ 929768 h 1275549"/>
              <a:gd name="connsiteX27" fmla="*/ 1467302 w 1513475"/>
              <a:gd name="connsiteY27" fmla="*/ 983556 h 1275549"/>
              <a:gd name="connsiteX28" fmla="*/ 1436566 w 1513475"/>
              <a:gd name="connsiteY28" fmla="*/ 1052712 h 1275549"/>
              <a:gd name="connsiteX29" fmla="*/ 1413514 w 1513475"/>
              <a:gd name="connsiteY29" fmla="*/ 1083448 h 1275549"/>
              <a:gd name="connsiteX30" fmla="*/ 1375094 w 1513475"/>
              <a:gd name="connsiteY30" fmla="*/ 1129553 h 1275549"/>
              <a:gd name="connsiteX31" fmla="*/ 1206045 w 1513475"/>
              <a:gd name="connsiteY31" fmla="*/ 1214077 h 1275549"/>
              <a:gd name="connsiteX32" fmla="*/ 1021628 w 1513475"/>
              <a:gd name="connsiteY32" fmla="*/ 1221761 h 1275549"/>
              <a:gd name="connsiteX33" fmla="*/ 937104 w 1513475"/>
              <a:gd name="connsiteY33" fmla="*/ 1244813 h 1275549"/>
              <a:gd name="connsiteX34" fmla="*/ 875632 w 1513475"/>
              <a:gd name="connsiteY34" fmla="*/ 1275549 h 1275549"/>
              <a:gd name="connsiteX35" fmla="*/ 798791 w 1513475"/>
              <a:gd name="connsiteY35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68593 w 1513475"/>
              <a:gd name="connsiteY7" fmla="*/ 1091132 h 1275549"/>
              <a:gd name="connsiteX8" fmla="*/ 199437 w 1513475"/>
              <a:gd name="connsiteY8" fmla="*/ 1060396 h 1275549"/>
              <a:gd name="connsiteX9" fmla="*/ 76492 w 1513475"/>
              <a:gd name="connsiteY9" fmla="*/ 899032 h 1275549"/>
              <a:gd name="connsiteX10" fmla="*/ 7336 w 1513475"/>
              <a:gd name="connsiteY10" fmla="*/ 745351 h 1275549"/>
              <a:gd name="connsiteX11" fmla="*/ 15020 w 1513475"/>
              <a:gd name="connsiteY11" fmla="*/ 545566 h 1275549"/>
              <a:gd name="connsiteX12" fmla="*/ 122596 w 1513475"/>
              <a:gd name="connsiteY12" fmla="*/ 361149 h 1275549"/>
              <a:gd name="connsiteX13" fmla="*/ 291645 w 1513475"/>
              <a:gd name="connsiteY13" fmla="*/ 338097 h 1275549"/>
              <a:gd name="connsiteX14" fmla="*/ 414590 w 1513475"/>
              <a:gd name="connsiteY14" fmla="*/ 299677 h 1275549"/>
              <a:gd name="connsiteX15" fmla="*/ 529850 w 1513475"/>
              <a:gd name="connsiteY15" fmla="*/ 199785 h 1275549"/>
              <a:gd name="connsiteX16" fmla="*/ 575954 w 1513475"/>
              <a:gd name="connsiteY16" fmla="*/ 122944 h 1275549"/>
              <a:gd name="connsiteX17" fmla="*/ 752687 w 1513475"/>
              <a:gd name="connsiteY17" fmla="*/ 0 h 1275549"/>
              <a:gd name="connsiteX18" fmla="*/ 1167625 w 1513475"/>
              <a:gd name="connsiteY18" fmla="*/ 23052 h 1275549"/>
              <a:gd name="connsiteX19" fmla="*/ 1321306 w 1513475"/>
              <a:gd name="connsiteY19" fmla="*/ 130628 h 1275549"/>
              <a:gd name="connsiteX20" fmla="*/ 1398146 w 1513475"/>
              <a:gd name="connsiteY20" fmla="*/ 207469 h 1275549"/>
              <a:gd name="connsiteX21" fmla="*/ 1436566 w 1513475"/>
              <a:gd name="connsiteY21" fmla="*/ 268941 h 1275549"/>
              <a:gd name="connsiteX22" fmla="*/ 1451934 w 1513475"/>
              <a:gd name="connsiteY22" fmla="*/ 330413 h 1275549"/>
              <a:gd name="connsiteX23" fmla="*/ 1505723 w 1513475"/>
              <a:gd name="connsiteY23" fmla="*/ 437990 h 1275549"/>
              <a:gd name="connsiteX24" fmla="*/ 1513407 w 1513475"/>
              <a:gd name="connsiteY24" fmla="*/ 484094 h 1275549"/>
              <a:gd name="connsiteX25" fmla="*/ 1474986 w 1513475"/>
              <a:gd name="connsiteY25" fmla="*/ 929768 h 1275549"/>
              <a:gd name="connsiteX26" fmla="*/ 1467302 w 1513475"/>
              <a:gd name="connsiteY26" fmla="*/ 983556 h 1275549"/>
              <a:gd name="connsiteX27" fmla="*/ 1436566 w 1513475"/>
              <a:gd name="connsiteY27" fmla="*/ 1052712 h 1275549"/>
              <a:gd name="connsiteX28" fmla="*/ 1413514 w 1513475"/>
              <a:gd name="connsiteY28" fmla="*/ 1083448 h 1275549"/>
              <a:gd name="connsiteX29" fmla="*/ 1375094 w 1513475"/>
              <a:gd name="connsiteY29" fmla="*/ 1129553 h 1275549"/>
              <a:gd name="connsiteX30" fmla="*/ 1206045 w 1513475"/>
              <a:gd name="connsiteY30" fmla="*/ 1214077 h 1275549"/>
              <a:gd name="connsiteX31" fmla="*/ 1021628 w 1513475"/>
              <a:gd name="connsiteY31" fmla="*/ 1221761 h 1275549"/>
              <a:gd name="connsiteX32" fmla="*/ 937104 w 1513475"/>
              <a:gd name="connsiteY32" fmla="*/ 1244813 h 1275549"/>
              <a:gd name="connsiteX33" fmla="*/ 875632 w 1513475"/>
              <a:gd name="connsiteY33" fmla="*/ 1275549 h 1275549"/>
              <a:gd name="connsiteX34" fmla="*/ 798791 w 1513475"/>
              <a:gd name="connsiteY34" fmla="*/ 1275549 h 1275549"/>
              <a:gd name="connsiteX0" fmla="*/ 798791 w 1516636"/>
              <a:gd name="connsiteY0" fmla="*/ 1275549 h 1275549"/>
              <a:gd name="connsiteX1" fmla="*/ 798791 w 1516636"/>
              <a:gd name="connsiteY1" fmla="*/ 1275549 h 1275549"/>
              <a:gd name="connsiteX2" fmla="*/ 652795 w 1516636"/>
              <a:gd name="connsiteY2" fmla="*/ 1214077 h 1275549"/>
              <a:gd name="connsiteX3" fmla="*/ 575954 w 1516636"/>
              <a:gd name="connsiteY3" fmla="*/ 1206393 h 1275549"/>
              <a:gd name="connsiteX4" fmla="*/ 552902 w 1516636"/>
              <a:gd name="connsiteY4" fmla="*/ 1198709 h 1275549"/>
              <a:gd name="connsiteX5" fmla="*/ 468378 w 1516636"/>
              <a:gd name="connsiteY5" fmla="*/ 1160289 h 1275549"/>
              <a:gd name="connsiteX6" fmla="*/ 345433 w 1516636"/>
              <a:gd name="connsiteY6" fmla="*/ 1121869 h 1275549"/>
              <a:gd name="connsiteX7" fmla="*/ 268593 w 1516636"/>
              <a:gd name="connsiteY7" fmla="*/ 1091132 h 1275549"/>
              <a:gd name="connsiteX8" fmla="*/ 199437 w 1516636"/>
              <a:gd name="connsiteY8" fmla="*/ 1060396 h 1275549"/>
              <a:gd name="connsiteX9" fmla="*/ 76492 w 1516636"/>
              <a:gd name="connsiteY9" fmla="*/ 899032 h 1275549"/>
              <a:gd name="connsiteX10" fmla="*/ 7336 w 1516636"/>
              <a:gd name="connsiteY10" fmla="*/ 745351 h 1275549"/>
              <a:gd name="connsiteX11" fmla="*/ 15020 w 1516636"/>
              <a:gd name="connsiteY11" fmla="*/ 545566 h 1275549"/>
              <a:gd name="connsiteX12" fmla="*/ 122596 w 1516636"/>
              <a:gd name="connsiteY12" fmla="*/ 361149 h 1275549"/>
              <a:gd name="connsiteX13" fmla="*/ 291645 w 1516636"/>
              <a:gd name="connsiteY13" fmla="*/ 338097 h 1275549"/>
              <a:gd name="connsiteX14" fmla="*/ 414590 w 1516636"/>
              <a:gd name="connsiteY14" fmla="*/ 299677 h 1275549"/>
              <a:gd name="connsiteX15" fmla="*/ 529850 w 1516636"/>
              <a:gd name="connsiteY15" fmla="*/ 199785 h 1275549"/>
              <a:gd name="connsiteX16" fmla="*/ 575954 w 1516636"/>
              <a:gd name="connsiteY16" fmla="*/ 122944 h 1275549"/>
              <a:gd name="connsiteX17" fmla="*/ 752687 w 1516636"/>
              <a:gd name="connsiteY17" fmla="*/ 0 h 1275549"/>
              <a:gd name="connsiteX18" fmla="*/ 1167625 w 1516636"/>
              <a:gd name="connsiteY18" fmla="*/ 23052 h 1275549"/>
              <a:gd name="connsiteX19" fmla="*/ 1321306 w 1516636"/>
              <a:gd name="connsiteY19" fmla="*/ 130628 h 1275549"/>
              <a:gd name="connsiteX20" fmla="*/ 1398146 w 1516636"/>
              <a:gd name="connsiteY20" fmla="*/ 207469 h 1275549"/>
              <a:gd name="connsiteX21" fmla="*/ 1436566 w 1516636"/>
              <a:gd name="connsiteY21" fmla="*/ 268941 h 1275549"/>
              <a:gd name="connsiteX22" fmla="*/ 1451934 w 1516636"/>
              <a:gd name="connsiteY22" fmla="*/ 330413 h 1275549"/>
              <a:gd name="connsiteX23" fmla="*/ 1513407 w 1516636"/>
              <a:gd name="connsiteY23" fmla="*/ 484094 h 1275549"/>
              <a:gd name="connsiteX24" fmla="*/ 1474986 w 1516636"/>
              <a:gd name="connsiteY24" fmla="*/ 929768 h 1275549"/>
              <a:gd name="connsiteX25" fmla="*/ 1467302 w 1516636"/>
              <a:gd name="connsiteY25" fmla="*/ 983556 h 1275549"/>
              <a:gd name="connsiteX26" fmla="*/ 1436566 w 1516636"/>
              <a:gd name="connsiteY26" fmla="*/ 1052712 h 1275549"/>
              <a:gd name="connsiteX27" fmla="*/ 1413514 w 1516636"/>
              <a:gd name="connsiteY27" fmla="*/ 1083448 h 1275549"/>
              <a:gd name="connsiteX28" fmla="*/ 1375094 w 1516636"/>
              <a:gd name="connsiteY28" fmla="*/ 1129553 h 1275549"/>
              <a:gd name="connsiteX29" fmla="*/ 1206045 w 1516636"/>
              <a:gd name="connsiteY29" fmla="*/ 1214077 h 1275549"/>
              <a:gd name="connsiteX30" fmla="*/ 1021628 w 1516636"/>
              <a:gd name="connsiteY30" fmla="*/ 1221761 h 1275549"/>
              <a:gd name="connsiteX31" fmla="*/ 937104 w 1516636"/>
              <a:gd name="connsiteY31" fmla="*/ 1244813 h 1275549"/>
              <a:gd name="connsiteX32" fmla="*/ 875632 w 1516636"/>
              <a:gd name="connsiteY32" fmla="*/ 1275549 h 1275549"/>
              <a:gd name="connsiteX33" fmla="*/ 798791 w 1516636"/>
              <a:gd name="connsiteY33" fmla="*/ 1275549 h 1275549"/>
              <a:gd name="connsiteX0" fmla="*/ 798791 w 1516636"/>
              <a:gd name="connsiteY0" fmla="*/ 1275549 h 1275549"/>
              <a:gd name="connsiteX1" fmla="*/ 798791 w 1516636"/>
              <a:gd name="connsiteY1" fmla="*/ 1275549 h 1275549"/>
              <a:gd name="connsiteX2" fmla="*/ 652795 w 1516636"/>
              <a:gd name="connsiteY2" fmla="*/ 1214077 h 1275549"/>
              <a:gd name="connsiteX3" fmla="*/ 575954 w 1516636"/>
              <a:gd name="connsiteY3" fmla="*/ 1206393 h 1275549"/>
              <a:gd name="connsiteX4" fmla="*/ 552902 w 1516636"/>
              <a:gd name="connsiteY4" fmla="*/ 1198709 h 1275549"/>
              <a:gd name="connsiteX5" fmla="*/ 468378 w 1516636"/>
              <a:gd name="connsiteY5" fmla="*/ 1160289 h 1275549"/>
              <a:gd name="connsiteX6" fmla="*/ 345433 w 1516636"/>
              <a:gd name="connsiteY6" fmla="*/ 1121869 h 1275549"/>
              <a:gd name="connsiteX7" fmla="*/ 268593 w 1516636"/>
              <a:gd name="connsiteY7" fmla="*/ 1091132 h 1275549"/>
              <a:gd name="connsiteX8" fmla="*/ 199437 w 1516636"/>
              <a:gd name="connsiteY8" fmla="*/ 1060396 h 1275549"/>
              <a:gd name="connsiteX9" fmla="*/ 76492 w 1516636"/>
              <a:gd name="connsiteY9" fmla="*/ 899032 h 1275549"/>
              <a:gd name="connsiteX10" fmla="*/ 7336 w 1516636"/>
              <a:gd name="connsiteY10" fmla="*/ 745351 h 1275549"/>
              <a:gd name="connsiteX11" fmla="*/ 15020 w 1516636"/>
              <a:gd name="connsiteY11" fmla="*/ 545566 h 1275549"/>
              <a:gd name="connsiteX12" fmla="*/ 122596 w 1516636"/>
              <a:gd name="connsiteY12" fmla="*/ 361149 h 1275549"/>
              <a:gd name="connsiteX13" fmla="*/ 291645 w 1516636"/>
              <a:gd name="connsiteY13" fmla="*/ 338097 h 1275549"/>
              <a:gd name="connsiteX14" fmla="*/ 414590 w 1516636"/>
              <a:gd name="connsiteY14" fmla="*/ 299677 h 1275549"/>
              <a:gd name="connsiteX15" fmla="*/ 529850 w 1516636"/>
              <a:gd name="connsiteY15" fmla="*/ 199785 h 1275549"/>
              <a:gd name="connsiteX16" fmla="*/ 575954 w 1516636"/>
              <a:gd name="connsiteY16" fmla="*/ 122944 h 1275549"/>
              <a:gd name="connsiteX17" fmla="*/ 752687 w 1516636"/>
              <a:gd name="connsiteY17" fmla="*/ 0 h 1275549"/>
              <a:gd name="connsiteX18" fmla="*/ 1167625 w 1516636"/>
              <a:gd name="connsiteY18" fmla="*/ 23052 h 1275549"/>
              <a:gd name="connsiteX19" fmla="*/ 1321306 w 1516636"/>
              <a:gd name="connsiteY19" fmla="*/ 130628 h 1275549"/>
              <a:gd name="connsiteX20" fmla="*/ 1398146 w 1516636"/>
              <a:gd name="connsiteY20" fmla="*/ 207469 h 1275549"/>
              <a:gd name="connsiteX21" fmla="*/ 1436566 w 1516636"/>
              <a:gd name="connsiteY21" fmla="*/ 268941 h 1275549"/>
              <a:gd name="connsiteX22" fmla="*/ 1451934 w 1516636"/>
              <a:gd name="connsiteY22" fmla="*/ 330413 h 1275549"/>
              <a:gd name="connsiteX23" fmla="*/ 1513407 w 1516636"/>
              <a:gd name="connsiteY23" fmla="*/ 484094 h 1275549"/>
              <a:gd name="connsiteX24" fmla="*/ 1474986 w 1516636"/>
              <a:gd name="connsiteY24" fmla="*/ 929768 h 1275549"/>
              <a:gd name="connsiteX25" fmla="*/ 1467302 w 1516636"/>
              <a:gd name="connsiteY25" fmla="*/ 983556 h 1275549"/>
              <a:gd name="connsiteX26" fmla="*/ 1413514 w 1516636"/>
              <a:gd name="connsiteY26" fmla="*/ 1083448 h 1275549"/>
              <a:gd name="connsiteX27" fmla="*/ 1375094 w 1516636"/>
              <a:gd name="connsiteY27" fmla="*/ 1129553 h 1275549"/>
              <a:gd name="connsiteX28" fmla="*/ 1206045 w 1516636"/>
              <a:gd name="connsiteY28" fmla="*/ 1214077 h 1275549"/>
              <a:gd name="connsiteX29" fmla="*/ 1021628 w 1516636"/>
              <a:gd name="connsiteY29" fmla="*/ 1221761 h 1275549"/>
              <a:gd name="connsiteX30" fmla="*/ 937104 w 1516636"/>
              <a:gd name="connsiteY30" fmla="*/ 1244813 h 1275549"/>
              <a:gd name="connsiteX31" fmla="*/ 875632 w 1516636"/>
              <a:gd name="connsiteY31" fmla="*/ 1275549 h 1275549"/>
              <a:gd name="connsiteX32" fmla="*/ 798791 w 1516636"/>
              <a:gd name="connsiteY32" fmla="*/ 1275549 h 1275549"/>
              <a:gd name="connsiteX0" fmla="*/ 798791 w 1516636"/>
              <a:gd name="connsiteY0" fmla="*/ 1275549 h 1275549"/>
              <a:gd name="connsiteX1" fmla="*/ 798791 w 1516636"/>
              <a:gd name="connsiteY1" fmla="*/ 1275549 h 1275549"/>
              <a:gd name="connsiteX2" fmla="*/ 652795 w 1516636"/>
              <a:gd name="connsiteY2" fmla="*/ 1214077 h 1275549"/>
              <a:gd name="connsiteX3" fmla="*/ 575954 w 1516636"/>
              <a:gd name="connsiteY3" fmla="*/ 1206393 h 1275549"/>
              <a:gd name="connsiteX4" fmla="*/ 552902 w 1516636"/>
              <a:gd name="connsiteY4" fmla="*/ 1198709 h 1275549"/>
              <a:gd name="connsiteX5" fmla="*/ 468378 w 1516636"/>
              <a:gd name="connsiteY5" fmla="*/ 1160289 h 1275549"/>
              <a:gd name="connsiteX6" fmla="*/ 345433 w 1516636"/>
              <a:gd name="connsiteY6" fmla="*/ 1121869 h 1275549"/>
              <a:gd name="connsiteX7" fmla="*/ 268593 w 1516636"/>
              <a:gd name="connsiteY7" fmla="*/ 1091132 h 1275549"/>
              <a:gd name="connsiteX8" fmla="*/ 199437 w 1516636"/>
              <a:gd name="connsiteY8" fmla="*/ 1060396 h 1275549"/>
              <a:gd name="connsiteX9" fmla="*/ 76492 w 1516636"/>
              <a:gd name="connsiteY9" fmla="*/ 899032 h 1275549"/>
              <a:gd name="connsiteX10" fmla="*/ 7336 w 1516636"/>
              <a:gd name="connsiteY10" fmla="*/ 745351 h 1275549"/>
              <a:gd name="connsiteX11" fmla="*/ 15020 w 1516636"/>
              <a:gd name="connsiteY11" fmla="*/ 545566 h 1275549"/>
              <a:gd name="connsiteX12" fmla="*/ 122596 w 1516636"/>
              <a:gd name="connsiteY12" fmla="*/ 361149 h 1275549"/>
              <a:gd name="connsiteX13" fmla="*/ 291645 w 1516636"/>
              <a:gd name="connsiteY13" fmla="*/ 338097 h 1275549"/>
              <a:gd name="connsiteX14" fmla="*/ 414590 w 1516636"/>
              <a:gd name="connsiteY14" fmla="*/ 299677 h 1275549"/>
              <a:gd name="connsiteX15" fmla="*/ 529850 w 1516636"/>
              <a:gd name="connsiteY15" fmla="*/ 199785 h 1275549"/>
              <a:gd name="connsiteX16" fmla="*/ 575954 w 1516636"/>
              <a:gd name="connsiteY16" fmla="*/ 122944 h 1275549"/>
              <a:gd name="connsiteX17" fmla="*/ 752687 w 1516636"/>
              <a:gd name="connsiteY17" fmla="*/ 0 h 1275549"/>
              <a:gd name="connsiteX18" fmla="*/ 1167625 w 1516636"/>
              <a:gd name="connsiteY18" fmla="*/ 23052 h 1275549"/>
              <a:gd name="connsiteX19" fmla="*/ 1321306 w 1516636"/>
              <a:gd name="connsiteY19" fmla="*/ 130628 h 1275549"/>
              <a:gd name="connsiteX20" fmla="*/ 1398146 w 1516636"/>
              <a:gd name="connsiteY20" fmla="*/ 207469 h 1275549"/>
              <a:gd name="connsiteX21" fmla="*/ 1436566 w 1516636"/>
              <a:gd name="connsiteY21" fmla="*/ 268941 h 1275549"/>
              <a:gd name="connsiteX22" fmla="*/ 1451934 w 1516636"/>
              <a:gd name="connsiteY22" fmla="*/ 330413 h 1275549"/>
              <a:gd name="connsiteX23" fmla="*/ 1513407 w 1516636"/>
              <a:gd name="connsiteY23" fmla="*/ 484094 h 1275549"/>
              <a:gd name="connsiteX24" fmla="*/ 1474986 w 1516636"/>
              <a:gd name="connsiteY24" fmla="*/ 929768 h 1275549"/>
              <a:gd name="connsiteX25" fmla="*/ 1467302 w 1516636"/>
              <a:gd name="connsiteY25" fmla="*/ 983556 h 1275549"/>
              <a:gd name="connsiteX26" fmla="*/ 1375094 w 1516636"/>
              <a:gd name="connsiteY26" fmla="*/ 1129553 h 1275549"/>
              <a:gd name="connsiteX27" fmla="*/ 1206045 w 1516636"/>
              <a:gd name="connsiteY27" fmla="*/ 1214077 h 1275549"/>
              <a:gd name="connsiteX28" fmla="*/ 1021628 w 1516636"/>
              <a:gd name="connsiteY28" fmla="*/ 1221761 h 1275549"/>
              <a:gd name="connsiteX29" fmla="*/ 937104 w 1516636"/>
              <a:gd name="connsiteY29" fmla="*/ 1244813 h 1275549"/>
              <a:gd name="connsiteX30" fmla="*/ 875632 w 1516636"/>
              <a:gd name="connsiteY30" fmla="*/ 1275549 h 1275549"/>
              <a:gd name="connsiteX31" fmla="*/ 798791 w 1516636"/>
              <a:gd name="connsiteY31" fmla="*/ 1275549 h 1275549"/>
              <a:gd name="connsiteX0" fmla="*/ 798791 w 1513584"/>
              <a:gd name="connsiteY0" fmla="*/ 1275549 h 1275549"/>
              <a:gd name="connsiteX1" fmla="*/ 798791 w 1513584"/>
              <a:gd name="connsiteY1" fmla="*/ 1275549 h 1275549"/>
              <a:gd name="connsiteX2" fmla="*/ 652795 w 1513584"/>
              <a:gd name="connsiteY2" fmla="*/ 1214077 h 1275549"/>
              <a:gd name="connsiteX3" fmla="*/ 575954 w 1513584"/>
              <a:gd name="connsiteY3" fmla="*/ 1206393 h 1275549"/>
              <a:gd name="connsiteX4" fmla="*/ 552902 w 1513584"/>
              <a:gd name="connsiteY4" fmla="*/ 1198709 h 1275549"/>
              <a:gd name="connsiteX5" fmla="*/ 468378 w 1513584"/>
              <a:gd name="connsiteY5" fmla="*/ 1160289 h 1275549"/>
              <a:gd name="connsiteX6" fmla="*/ 345433 w 1513584"/>
              <a:gd name="connsiteY6" fmla="*/ 1121869 h 1275549"/>
              <a:gd name="connsiteX7" fmla="*/ 268593 w 1513584"/>
              <a:gd name="connsiteY7" fmla="*/ 1091132 h 1275549"/>
              <a:gd name="connsiteX8" fmla="*/ 199437 w 1513584"/>
              <a:gd name="connsiteY8" fmla="*/ 1060396 h 1275549"/>
              <a:gd name="connsiteX9" fmla="*/ 76492 w 1513584"/>
              <a:gd name="connsiteY9" fmla="*/ 899032 h 1275549"/>
              <a:gd name="connsiteX10" fmla="*/ 7336 w 1513584"/>
              <a:gd name="connsiteY10" fmla="*/ 745351 h 1275549"/>
              <a:gd name="connsiteX11" fmla="*/ 15020 w 1513584"/>
              <a:gd name="connsiteY11" fmla="*/ 545566 h 1275549"/>
              <a:gd name="connsiteX12" fmla="*/ 122596 w 1513584"/>
              <a:gd name="connsiteY12" fmla="*/ 361149 h 1275549"/>
              <a:gd name="connsiteX13" fmla="*/ 291645 w 1513584"/>
              <a:gd name="connsiteY13" fmla="*/ 338097 h 1275549"/>
              <a:gd name="connsiteX14" fmla="*/ 414590 w 1513584"/>
              <a:gd name="connsiteY14" fmla="*/ 299677 h 1275549"/>
              <a:gd name="connsiteX15" fmla="*/ 529850 w 1513584"/>
              <a:gd name="connsiteY15" fmla="*/ 199785 h 1275549"/>
              <a:gd name="connsiteX16" fmla="*/ 575954 w 1513584"/>
              <a:gd name="connsiteY16" fmla="*/ 122944 h 1275549"/>
              <a:gd name="connsiteX17" fmla="*/ 752687 w 1513584"/>
              <a:gd name="connsiteY17" fmla="*/ 0 h 1275549"/>
              <a:gd name="connsiteX18" fmla="*/ 1167625 w 1513584"/>
              <a:gd name="connsiteY18" fmla="*/ 23052 h 1275549"/>
              <a:gd name="connsiteX19" fmla="*/ 1321306 w 1513584"/>
              <a:gd name="connsiteY19" fmla="*/ 130628 h 1275549"/>
              <a:gd name="connsiteX20" fmla="*/ 1398146 w 1513584"/>
              <a:gd name="connsiteY20" fmla="*/ 207469 h 1275549"/>
              <a:gd name="connsiteX21" fmla="*/ 1436566 w 1513584"/>
              <a:gd name="connsiteY21" fmla="*/ 268941 h 1275549"/>
              <a:gd name="connsiteX22" fmla="*/ 1451934 w 1513584"/>
              <a:gd name="connsiteY22" fmla="*/ 330413 h 1275549"/>
              <a:gd name="connsiteX23" fmla="*/ 1513407 w 1513584"/>
              <a:gd name="connsiteY23" fmla="*/ 484094 h 1275549"/>
              <a:gd name="connsiteX24" fmla="*/ 1467302 w 1513584"/>
              <a:gd name="connsiteY24" fmla="*/ 983556 h 1275549"/>
              <a:gd name="connsiteX25" fmla="*/ 1375094 w 1513584"/>
              <a:gd name="connsiteY25" fmla="*/ 1129553 h 1275549"/>
              <a:gd name="connsiteX26" fmla="*/ 1206045 w 1513584"/>
              <a:gd name="connsiteY26" fmla="*/ 1214077 h 1275549"/>
              <a:gd name="connsiteX27" fmla="*/ 1021628 w 1513584"/>
              <a:gd name="connsiteY27" fmla="*/ 1221761 h 1275549"/>
              <a:gd name="connsiteX28" fmla="*/ 937104 w 1513584"/>
              <a:gd name="connsiteY28" fmla="*/ 1244813 h 1275549"/>
              <a:gd name="connsiteX29" fmla="*/ 875632 w 1513584"/>
              <a:gd name="connsiteY29" fmla="*/ 1275549 h 1275549"/>
              <a:gd name="connsiteX30" fmla="*/ 798791 w 1513584"/>
              <a:gd name="connsiteY30" fmla="*/ 1275549 h 1275549"/>
              <a:gd name="connsiteX0" fmla="*/ 798791 w 1513584"/>
              <a:gd name="connsiteY0" fmla="*/ 1275549 h 1275549"/>
              <a:gd name="connsiteX1" fmla="*/ 798791 w 1513584"/>
              <a:gd name="connsiteY1" fmla="*/ 1275549 h 1275549"/>
              <a:gd name="connsiteX2" fmla="*/ 652795 w 1513584"/>
              <a:gd name="connsiteY2" fmla="*/ 1214077 h 1275549"/>
              <a:gd name="connsiteX3" fmla="*/ 575954 w 1513584"/>
              <a:gd name="connsiteY3" fmla="*/ 1206393 h 1275549"/>
              <a:gd name="connsiteX4" fmla="*/ 552902 w 1513584"/>
              <a:gd name="connsiteY4" fmla="*/ 1198709 h 1275549"/>
              <a:gd name="connsiteX5" fmla="*/ 468378 w 1513584"/>
              <a:gd name="connsiteY5" fmla="*/ 1160289 h 1275549"/>
              <a:gd name="connsiteX6" fmla="*/ 345433 w 1513584"/>
              <a:gd name="connsiteY6" fmla="*/ 1121869 h 1275549"/>
              <a:gd name="connsiteX7" fmla="*/ 268593 w 1513584"/>
              <a:gd name="connsiteY7" fmla="*/ 1091132 h 1275549"/>
              <a:gd name="connsiteX8" fmla="*/ 199437 w 1513584"/>
              <a:gd name="connsiteY8" fmla="*/ 1060396 h 1275549"/>
              <a:gd name="connsiteX9" fmla="*/ 76492 w 1513584"/>
              <a:gd name="connsiteY9" fmla="*/ 899032 h 1275549"/>
              <a:gd name="connsiteX10" fmla="*/ 7336 w 1513584"/>
              <a:gd name="connsiteY10" fmla="*/ 745351 h 1275549"/>
              <a:gd name="connsiteX11" fmla="*/ 15020 w 1513584"/>
              <a:gd name="connsiteY11" fmla="*/ 545566 h 1275549"/>
              <a:gd name="connsiteX12" fmla="*/ 122596 w 1513584"/>
              <a:gd name="connsiteY12" fmla="*/ 361149 h 1275549"/>
              <a:gd name="connsiteX13" fmla="*/ 291645 w 1513584"/>
              <a:gd name="connsiteY13" fmla="*/ 338097 h 1275549"/>
              <a:gd name="connsiteX14" fmla="*/ 414590 w 1513584"/>
              <a:gd name="connsiteY14" fmla="*/ 299677 h 1275549"/>
              <a:gd name="connsiteX15" fmla="*/ 529850 w 1513584"/>
              <a:gd name="connsiteY15" fmla="*/ 199785 h 1275549"/>
              <a:gd name="connsiteX16" fmla="*/ 575954 w 1513584"/>
              <a:gd name="connsiteY16" fmla="*/ 122944 h 1275549"/>
              <a:gd name="connsiteX17" fmla="*/ 752687 w 1513584"/>
              <a:gd name="connsiteY17" fmla="*/ 0 h 1275549"/>
              <a:gd name="connsiteX18" fmla="*/ 1167625 w 1513584"/>
              <a:gd name="connsiteY18" fmla="*/ 23052 h 1275549"/>
              <a:gd name="connsiteX19" fmla="*/ 1321306 w 1513584"/>
              <a:gd name="connsiteY19" fmla="*/ 130628 h 1275549"/>
              <a:gd name="connsiteX20" fmla="*/ 1398146 w 1513584"/>
              <a:gd name="connsiteY20" fmla="*/ 207469 h 1275549"/>
              <a:gd name="connsiteX21" fmla="*/ 1436566 w 1513584"/>
              <a:gd name="connsiteY21" fmla="*/ 268941 h 1275549"/>
              <a:gd name="connsiteX22" fmla="*/ 1451934 w 1513584"/>
              <a:gd name="connsiteY22" fmla="*/ 330413 h 1275549"/>
              <a:gd name="connsiteX23" fmla="*/ 1513407 w 1513584"/>
              <a:gd name="connsiteY23" fmla="*/ 484094 h 1275549"/>
              <a:gd name="connsiteX24" fmla="*/ 1467302 w 1513584"/>
              <a:gd name="connsiteY24" fmla="*/ 983556 h 1275549"/>
              <a:gd name="connsiteX25" fmla="*/ 1375094 w 1513584"/>
              <a:gd name="connsiteY25" fmla="*/ 1129553 h 1275549"/>
              <a:gd name="connsiteX26" fmla="*/ 1206045 w 1513584"/>
              <a:gd name="connsiteY26" fmla="*/ 1214077 h 1275549"/>
              <a:gd name="connsiteX27" fmla="*/ 1021628 w 1513584"/>
              <a:gd name="connsiteY27" fmla="*/ 1221761 h 1275549"/>
              <a:gd name="connsiteX28" fmla="*/ 875632 w 1513584"/>
              <a:gd name="connsiteY28" fmla="*/ 1275549 h 1275549"/>
              <a:gd name="connsiteX29" fmla="*/ 798791 w 1513584"/>
              <a:gd name="connsiteY29" fmla="*/ 1275549 h 1275549"/>
              <a:gd name="connsiteX0" fmla="*/ 798791 w 1513584"/>
              <a:gd name="connsiteY0" fmla="*/ 1275549 h 1275549"/>
              <a:gd name="connsiteX1" fmla="*/ 798791 w 1513584"/>
              <a:gd name="connsiteY1" fmla="*/ 1275549 h 1275549"/>
              <a:gd name="connsiteX2" fmla="*/ 652795 w 1513584"/>
              <a:gd name="connsiteY2" fmla="*/ 1214077 h 1275549"/>
              <a:gd name="connsiteX3" fmla="*/ 552902 w 1513584"/>
              <a:gd name="connsiteY3" fmla="*/ 1198709 h 1275549"/>
              <a:gd name="connsiteX4" fmla="*/ 468378 w 1513584"/>
              <a:gd name="connsiteY4" fmla="*/ 1160289 h 1275549"/>
              <a:gd name="connsiteX5" fmla="*/ 345433 w 1513584"/>
              <a:gd name="connsiteY5" fmla="*/ 1121869 h 1275549"/>
              <a:gd name="connsiteX6" fmla="*/ 268593 w 1513584"/>
              <a:gd name="connsiteY6" fmla="*/ 1091132 h 1275549"/>
              <a:gd name="connsiteX7" fmla="*/ 199437 w 1513584"/>
              <a:gd name="connsiteY7" fmla="*/ 1060396 h 1275549"/>
              <a:gd name="connsiteX8" fmla="*/ 76492 w 1513584"/>
              <a:gd name="connsiteY8" fmla="*/ 899032 h 1275549"/>
              <a:gd name="connsiteX9" fmla="*/ 7336 w 1513584"/>
              <a:gd name="connsiteY9" fmla="*/ 745351 h 1275549"/>
              <a:gd name="connsiteX10" fmla="*/ 15020 w 1513584"/>
              <a:gd name="connsiteY10" fmla="*/ 545566 h 1275549"/>
              <a:gd name="connsiteX11" fmla="*/ 122596 w 1513584"/>
              <a:gd name="connsiteY11" fmla="*/ 361149 h 1275549"/>
              <a:gd name="connsiteX12" fmla="*/ 291645 w 1513584"/>
              <a:gd name="connsiteY12" fmla="*/ 338097 h 1275549"/>
              <a:gd name="connsiteX13" fmla="*/ 414590 w 1513584"/>
              <a:gd name="connsiteY13" fmla="*/ 299677 h 1275549"/>
              <a:gd name="connsiteX14" fmla="*/ 529850 w 1513584"/>
              <a:gd name="connsiteY14" fmla="*/ 199785 h 1275549"/>
              <a:gd name="connsiteX15" fmla="*/ 575954 w 1513584"/>
              <a:gd name="connsiteY15" fmla="*/ 122944 h 1275549"/>
              <a:gd name="connsiteX16" fmla="*/ 752687 w 1513584"/>
              <a:gd name="connsiteY16" fmla="*/ 0 h 1275549"/>
              <a:gd name="connsiteX17" fmla="*/ 1167625 w 1513584"/>
              <a:gd name="connsiteY17" fmla="*/ 23052 h 1275549"/>
              <a:gd name="connsiteX18" fmla="*/ 1321306 w 1513584"/>
              <a:gd name="connsiteY18" fmla="*/ 130628 h 1275549"/>
              <a:gd name="connsiteX19" fmla="*/ 1398146 w 1513584"/>
              <a:gd name="connsiteY19" fmla="*/ 207469 h 1275549"/>
              <a:gd name="connsiteX20" fmla="*/ 1436566 w 1513584"/>
              <a:gd name="connsiteY20" fmla="*/ 268941 h 1275549"/>
              <a:gd name="connsiteX21" fmla="*/ 1451934 w 1513584"/>
              <a:gd name="connsiteY21" fmla="*/ 330413 h 1275549"/>
              <a:gd name="connsiteX22" fmla="*/ 1513407 w 1513584"/>
              <a:gd name="connsiteY22" fmla="*/ 484094 h 1275549"/>
              <a:gd name="connsiteX23" fmla="*/ 1467302 w 1513584"/>
              <a:gd name="connsiteY23" fmla="*/ 983556 h 1275549"/>
              <a:gd name="connsiteX24" fmla="*/ 1375094 w 1513584"/>
              <a:gd name="connsiteY24" fmla="*/ 1129553 h 1275549"/>
              <a:gd name="connsiteX25" fmla="*/ 1206045 w 1513584"/>
              <a:gd name="connsiteY25" fmla="*/ 1214077 h 1275549"/>
              <a:gd name="connsiteX26" fmla="*/ 1021628 w 1513584"/>
              <a:gd name="connsiteY26" fmla="*/ 1221761 h 1275549"/>
              <a:gd name="connsiteX27" fmla="*/ 875632 w 1513584"/>
              <a:gd name="connsiteY27" fmla="*/ 1275549 h 1275549"/>
              <a:gd name="connsiteX28" fmla="*/ 798791 w 1513584"/>
              <a:gd name="connsiteY28" fmla="*/ 1275549 h 1275549"/>
              <a:gd name="connsiteX0" fmla="*/ 798791 w 1513584"/>
              <a:gd name="connsiteY0" fmla="*/ 1275549 h 1275549"/>
              <a:gd name="connsiteX1" fmla="*/ 798791 w 1513584"/>
              <a:gd name="connsiteY1" fmla="*/ 1275549 h 1275549"/>
              <a:gd name="connsiteX2" fmla="*/ 652795 w 1513584"/>
              <a:gd name="connsiteY2" fmla="*/ 1214077 h 1275549"/>
              <a:gd name="connsiteX3" fmla="*/ 552902 w 1513584"/>
              <a:gd name="connsiteY3" fmla="*/ 1198709 h 1275549"/>
              <a:gd name="connsiteX4" fmla="*/ 468378 w 1513584"/>
              <a:gd name="connsiteY4" fmla="*/ 1160289 h 1275549"/>
              <a:gd name="connsiteX5" fmla="*/ 345433 w 1513584"/>
              <a:gd name="connsiteY5" fmla="*/ 1121869 h 1275549"/>
              <a:gd name="connsiteX6" fmla="*/ 199437 w 1513584"/>
              <a:gd name="connsiteY6" fmla="*/ 1060396 h 1275549"/>
              <a:gd name="connsiteX7" fmla="*/ 76492 w 1513584"/>
              <a:gd name="connsiteY7" fmla="*/ 899032 h 1275549"/>
              <a:gd name="connsiteX8" fmla="*/ 7336 w 1513584"/>
              <a:gd name="connsiteY8" fmla="*/ 745351 h 1275549"/>
              <a:gd name="connsiteX9" fmla="*/ 15020 w 1513584"/>
              <a:gd name="connsiteY9" fmla="*/ 545566 h 1275549"/>
              <a:gd name="connsiteX10" fmla="*/ 122596 w 1513584"/>
              <a:gd name="connsiteY10" fmla="*/ 361149 h 1275549"/>
              <a:gd name="connsiteX11" fmla="*/ 291645 w 1513584"/>
              <a:gd name="connsiteY11" fmla="*/ 338097 h 1275549"/>
              <a:gd name="connsiteX12" fmla="*/ 414590 w 1513584"/>
              <a:gd name="connsiteY12" fmla="*/ 299677 h 1275549"/>
              <a:gd name="connsiteX13" fmla="*/ 529850 w 1513584"/>
              <a:gd name="connsiteY13" fmla="*/ 199785 h 1275549"/>
              <a:gd name="connsiteX14" fmla="*/ 575954 w 1513584"/>
              <a:gd name="connsiteY14" fmla="*/ 122944 h 1275549"/>
              <a:gd name="connsiteX15" fmla="*/ 752687 w 1513584"/>
              <a:gd name="connsiteY15" fmla="*/ 0 h 1275549"/>
              <a:gd name="connsiteX16" fmla="*/ 1167625 w 1513584"/>
              <a:gd name="connsiteY16" fmla="*/ 23052 h 1275549"/>
              <a:gd name="connsiteX17" fmla="*/ 1321306 w 1513584"/>
              <a:gd name="connsiteY17" fmla="*/ 130628 h 1275549"/>
              <a:gd name="connsiteX18" fmla="*/ 1398146 w 1513584"/>
              <a:gd name="connsiteY18" fmla="*/ 207469 h 1275549"/>
              <a:gd name="connsiteX19" fmla="*/ 1436566 w 1513584"/>
              <a:gd name="connsiteY19" fmla="*/ 268941 h 1275549"/>
              <a:gd name="connsiteX20" fmla="*/ 1451934 w 1513584"/>
              <a:gd name="connsiteY20" fmla="*/ 330413 h 1275549"/>
              <a:gd name="connsiteX21" fmla="*/ 1513407 w 1513584"/>
              <a:gd name="connsiteY21" fmla="*/ 484094 h 1275549"/>
              <a:gd name="connsiteX22" fmla="*/ 1467302 w 1513584"/>
              <a:gd name="connsiteY22" fmla="*/ 983556 h 1275549"/>
              <a:gd name="connsiteX23" fmla="*/ 1375094 w 1513584"/>
              <a:gd name="connsiteY23" fmla="*/ 1129553 h 1275549"/>
              <a:gd name="connsiteX24" fmla="*/ 1206045 w 1513584"/>
              <a:gd name="connsiteY24" fmla="*/ 1214077 h 1275549"/>
              <a:gd name="connsiteX25" fmla="*/ 1021628 w 1513584"/>
              <a:gd name="connsiteY25" fmla="*/ 1221761 h 1275549"/>
              <a:gd name="connsiteX26" fmla="*/ 875632 w 1513584"/>
              <a:gd name="connsiteY26" fmla="*/ 1275549 h 1275549"/>
              <a:gd name="connsiteX27" fmla="*/ 798791 w 1513584"/>
              <a:gd name="connsiteY27" fmla="*/ 1275549 h 1275549"/>
              <a:gd name="connsiteX0" fmla="*/ 798791 w 1513584"/>
              <a:gd name="connsiteY0" fmla="*/ 1275549 h 1275549"/>
              <a:gd name="connsiteX1" fmla="*/ 798791 w 1513584"/>
              <a:gd name="connsiteY1" fmla="*/ 1275549 h 1275549"/>
              <a:gd name="connsiteX2" fmla="*/ 652795 w 1513584"/>
              <a:gd name="connsiteY2" fmla="*/ 1214077 h 1275549"/>
              <a:gd name="connsiteX3" fmla="*/ 552902 w 1513584"/>
              <a:gd name="connsiteY3" fmla="*/ 1198709 h 1275549"/>
              <a:gd name="connsiteX4" fmla="*/ 468378 w 1513584"/>
              <a:gd name="connsiteY4" fmla="*/ 1160289 h 1275549"/>
              <a:gd name="connsiteX5" fmla="*/ 345433 w 1513584"/>
              <a:gd name="connsiteY5" fmla="*/ 1121869 h 1275549"/>
              <a:gd name="connsiteX6" fmla="*/ 199437 w 1513584"/>
              <a:gd name="connsiteY6" fmla="*/ 1060396 h 1275549"/>
              <a:gd name="connsiteX7" fmla="*/ 76492 w 1513584"/>
              <a:gd name="connsiteY7" fmla="*/ 899032 h 1275549"/>
              <a:gd name="connsiteX8" fmla="*/ 7336 w 1513584"/>
              <a:gd name="connsiteY8" fmla="*/ 745351 h 1275549"/>
              <a:gd name="connsiteX9" fmla="*/ 15020 w 1513584"/>
              <a:gd name="connsiteY9" fmla="*/ 545566 h 1275549"/>
              <a:gd name="connsiteX10" fmla="*/ 122596 w 1513584"/>
              <a:gd name="connsiteY10" fmla="*/ 361149 h 1275549"/>
              <a:gd name="connsiteX11" fmla="*/ 291645 w 1513584"/>
              <a:gd name="connsiteY11" fmla="*/ 338097 h 1275549"/>
              <a:gd name="connsiteX12" fmla="*/ 414590 w 1513584"/>
              <a:gd name="connsiteY12" fmla="*/ 299677 h 1275549"/>
              <a:gd name="connsiteX13" fmla="*/ 575954 w 1513584"/>
              <a:gd name="connsiteY13" fmla="*/ 122944 h 1275549"/>
              <a:gd name="connsiteX14" fmla="*/ 752687 w 1513584"/>
              <a:gd name="connsiteY14" fmla="*/ 0 h 1275549"/>
              <a:gd name="connsiteX15" fmla="*/ 1167625 w 1513584"/>
              <a:gd name="connsiteY15" fmla="*/ 23052 h 1275549"/>
              <a:gd name="connsiteX16" fmla="*/ 1321306 w 1513584"/>
              <a:gd name="connsiteY16" fmla="*/ 130628 h 1275549"/>
              <a:gd name="connsiteX17" fmla="*/ 1398146 w 1513584"/>
              <a:gd name="connsiteY17" fmla="*/ 207469 h 1275549"/>
              <a:gd name="connsiteX18" fmla="*/ 1436566 w 1513584"/>
              <a:gd name="connsiteY18" fmla="*/ 268941 h 1275549"/>
              <a:gd name="connsiteX19" fmla="*/ 1451934 w 1513584"/>
              <a:gd name="connsiteY19" fmla="*/ 330413 h 1275549"/>
              <a:gd name="connsiteX20" fmla="*/ 1513407 w 1513584"/>
              <a:gd name="connsiteY20" fmla="*/ 484094 h 1275549"/>
              <a:gd name="connsiteX21" fmla="*/ 1467302 w 1513584"/>
              <a:gd name="connsiteY21" fmla="*/ 983556 h 1275549"/>
              <a:gd name="connsiteX22" fmla="*/ 1375094 w 1513584"/>
              <a:gd name="connsiteY22" fmla="*/ 1129553 h 1275549"/>
              <a:gd name="connsiteX23" fmla="*/ 1206045 w 1513584"/>
              <a:gd name="connsiteY23" fmla="*/ 1214077 h 1275549"/>
              <a:gd name="connsiteX24" fmla="*/ 1021628 w 1513584"/>
              <a:gd name="connsiteY24" fmla="*/ 1221761 h 1275549"/>
              <a:gd name="connsiteX25" fmla="*/ 875632 w 1513584"/>
              <a:gd name="connsiteY25" fmla="*/ 1275549 h 1275549"/>
              <a:gd name="connsiteX26" fmla="*/ 798791 w 1513584"/>
              <a:gd name="connsiteY26" fmla="*/ 1275549 h 1275549"/>
              <a:gd name="connsiteX0" fmla="*/ 798791 w 1513584"/>
              <a:gd name="connsiteY0" fmla="*/ 1275549 h 1275549"/>
              <a:gd name="connsiteX1" fmla="*/ 798791 w 1513584"/>
              <a:gd name="connsiteY1" fmla="*/ 1275549 h 1275549"/>
              <a:gd name="connsiteX2" fmla="*/ 652795 w 1513584"/>
              <a:gd name="connsiteY2" fmla="*/ 1214077 h 1275549"/>
              <a:gd name="connsiteX3" fmla="*/ 468378 w 1513584"/>
              <a:gd name="connsiteY3" fmla="*/ 1160289 h 1275549"/>
              <a:gd name="connsiteX4" fmla="*/ 345433 w 1513584"/>
              <a:gd name="connsiteY4" fmla="*/ 1121869 h 1275549"/>
              <a:gd name="connsiteX5" fmla="*/ 199437 w 1513584"/>
              <a:gd name="connsiteY5" fmla="*/ 1060396 h 1275549"/>
              <a:gd name="connsiteX6" fmla="*/ 76492 w 1513584"/>
              <a:gd name="connsiteY6" fmla="*/ 899032 h 1275549"/>
              <a:gd name="connsiteX7" fmla="*/ 7336 w 1513584"/>
              <a:gd name="connsiteY7" fmla="*/ 745351 h 1275549"/>
              <a:gd name="connsiteX8" fmla="*/ 15020 w 1513584"/>
              <a:gd name="connsiteY8" fmla="*/ 545566 h 1275549"/>
              <a:gd name="connsiteX9" fmla="*/ 122596 w 1513584"/>
              <a:gd name="connsiteY9" fmla="*/ 361149 h 1275549"/>
              <a:gd name="connsiteX10" fmla="*/ 291645 w 1513584"/>
              <a:gd name="connsiteY10" fmla="*/ 338097 h 1275549"/>
              <a:gd name="connsiteX11" fmla="*/ 414590 w 1513584"/>
              <a:gd name="connsiteY11" fmla="*/ 299677 h 1275549"/>
              <a:gd name="connsiteX12" fmla="*/ 575954 w 1513584"/>
              <a:gd name="connsiteY12" fmla="*/ 122944 h 1275549"/>
              <a:gd name="connsiteX13" fmla="*/ 752687 w 1513584"/>
              <a:gd name="connsiteY13" fmla="*/ 0 h 1275549"/>
              <a:gd name="connsiteX14" fmla="*/ 1167625 w 1513584"/>
              <a:gd name="connsiteY14" fmla="*/ 23052 h 1275549"/>
              <a:gd name="connsiteX15" fmla="*/ 1321306 w 1513584"/>
              <a:gd name="connsiteY15" fmla="*/ 130628 h 1275549"/>
              <a:gd name="connsiteX16" fmla="*/ 1398146 w 1513584"/>
              <a:gd name="connsiteY16" fmla="*/ 207469 h 1275549"/>
              <a:gd name="connsiteX17" fmla="*/ 1436566 w 1513584"/>
              <a:gd name="connsiteY17" fmla="*/ 268941 h 1275549"/>
              <a:gd name="connsiteX18" fmla="*/ 1451934 w 1513584"/>
              <a:gd name="connsiteY18" fmla="*/ 330413 h 1275549"/>
              <a:gd name="connsiteX19" fmla="*/ 1513407 w 1513584"/>
              <a:gd name="connsiteY19" fmla="*/ 484094 h 1275549"/>
              <a:gd name="connsiteX20" fmla="*/ 1467302 w 1513584"/>
              <a:gd name="connsiteY20" fmla="*/ 983556 h 1275549"/>
              <a:gd name="connsiteX21" fmla="*/ 1375094 w 1513584"/>
              <a:gd name="connsiteY21" fmla="*/ 1129553 h 1275549"/>
              <a:gd name="connsiteX22" fmla="*/ 1206045 w 1513584"/>
              <a:gd name="connsiteY22" fmla="*/ 1214077 h 1275549"/>
              <a:gd name="connsiteX23" fmla="*/ 1021628 w 1513584"/>
              <a:gd name="connsiteY23" fmla="*/ 1221761 h 1275549"/>
              <a:gd name="connsiteX24" fmla="*/ 875632 w 1513584"/>
              <a:gd name="connsiteY24" fmla="*/ 1275549 h 1275549"/>
              <a:gd name="connsiteX25" fmla="*/ 798791 w 1513584"/>
              <a:gd name="connsiteY25" fmla="*/ 1275549 h 1275549"/>
              <a:gd name="connsiteX0" fmla="*/ 875632 w 1513584"/>
              <a:gd name="connsiteY0" fmla="*/ 1275549 h 1275549"/>
              <a:gd name="connsiteX1" fmla="*/ 798791 w 1513584"/>
              <a:gd name="connsiteY1" fmla="*/ 1275549 h 1275549"/>
              <a:gd name="connsiteX2" fmla="*/ 652795 w 1513584"/>
              <a:gd name="connsiteY2" fmla="*/ 1214077 h 1275549"/>
              <a:gd name="connsiteX3" fmla="*/ 468378 w 1513584"/>
              <a:gd name="connsiteY3" fmla="*/ 1160289 h 1275549"/>
              <a:gd name="connsiteX4" fmla="*/ 345433 w 1513584"/>
              <a:gd name="connsiteY4" fmla="*/ 1121869 h 1275549"/>
              <a:gd name="connsiteX5" fmla="*/ 199437 w 1513584"/>
              <a:gd name="connsiteY5" fmla="*/ 1060396 h 1275549"/>
              <a:gd name="connsiteX6" fmla="*/ 76492 w 1513584"/>
              <a:gd name="connsiteY6" fmla="*/ 899032 h 1275549"/>
              <a:gd name="connsiteX7" fmla="*/ 7336 w 1513584"/>
              <a:gd name="connsiteY7" fmla="*/ 745351 h 1275549"/>
              <a:gd name="connsiteX8" fmla="*/ 15020 w 1513584"/>
              <a:gd name="connsiteY8" fmla="*/ 545566 h 1275549"/>
              <a:gd name="connsiteX9" fmla="*/ 122596 w 1513584"/>
              <a:gd name="connsiteY9" fmla="*/ 361149 h 1275549"/>
              <a:gd name="connsiteX10" fmla="*/ 291645 w 1513584"/>
              <a:gd name="connsiteY10" fmla="*/ 338097 h 1275549"/>
              <a:gd name="connsiteX11" fmla="*/ 414590 w 1513584"/>
              <a:gd name="connsiteY11" fmla="*/ 299677 h 1275549"/>
              <a:gd name="connsiteX12" fmla="*/ 575954 w 1513584"/>
              <a:gd name="connsiteY12" fmla="*/ 122944 h 1275549"/>
              <a:gd name="connsiteX13" fmla="*/ 752687 w 1513584"/>
              <a:gd name="connsiteY13" fmla="*/ 0 h 1275549"/>
              <a:gd name="connsiteX14" fmla="*/ 1167625 w 1513584"/>
              <a:gd name="connsiteY14" fmla="*/ 23052 h 1275549"/>
              <a:gd name="connsiteX15" fmla="*/ 1321306 w 1513584"/>
              <a:gd name="connsiteY15" fmla="*/ 130628 h 1275549"/>
              <a:gd name="connsiteX16" fmla="*/ 1398146 w 1513584"/>
              <a:gd name="connsiteY16" fmla="*/ 207469 h 1275549"/>
              <a:gd name="connsiteX17" fmla="*/ 1436566 w 1513584"/>
              <a:gd name="connsiteY17" fmla="*/ 268941 h 1275549"/>
              <a:gd name="connsiteX18" fmla="*/ 1451934 w 1513584"/>
              <a:gd name="connsiteY18" fmla="*/ 330413 h 1275549"/>
              <a:gd name="connsiteX19" fmla="*/ 1513407 w 1513584"/>
              <a:gd name="connsiteY19" fmla="*/ 484094 h 1275549"/>
              <a:gd name="connsiteX20" fmla="*/ 1467302 w 1513584"/>
              <a:gd name="connsiteY20" fmla="*/ 983556 h 1275549"/>
              <a:gd name="connsiteX21" fmla="*/ 1375094 w 1513584"/>
              <a:gd name="connsiteY21" fmla="*/ 1129553 h 1275549"/>
              <a:gd name="connsiteX22" fmla="*/ 1206045 w 1513584"/>
              <a:gd name="connsiteY22" fmla="*/ 1214077 h 1275549"/>
              <a:gd name="connsiteX23" fmla="*/ 1021628 w 1513584"/>
              <a:gd name="connsiteY23" fmla="*/ 1221761 h 1275549"/>
              <a:gd name="connsiteX24" fmla="*/ 875632 w 1513584"/>
              <a:gd name="connsiteY24" fmla="*/ 1275549 h 1275549"/>
              <a:gd name="connsiteX0" fmla="*/ 1021628 w 1513584"/>
              <a:gd name="connsiteY0" fmla="*/ 1221761 h 1275575"/>
              <a:gd name="connsiteX1" fmla="*/ 798791 w 1513584"/>
              <a:gd name="connsiteY1" fmla="*/ 1275549 h 1275575"/>
              <a:gd name="connsiteX2" fmla="*/ 652795 w 1513584"/>
              <a:gd name="connsiteY2" fmla="*/ 1214077 h 1275575"/>
              <a:gd name="connsiteX3" fmla="*/ 468378 w 1513584"/>
              <a:gd name="connsiteY3" fmla="*/ 1160289 h 1275575"/>
              <a:gd name="connsiteX4" fmla="*/ 345433 w 1513584"/>
              <a:gd name="connsiteY4" fmla="*/ 1121869 h 1275575"/>
              <a:gd name="connsiteX5" fmla="*/ 199437 w 1513584"/>
              <a:gd name="connsiteY5" fmla="*/ 1060396 h 1275575"/>
              <a:gd name="connsiteX6" fmla="*/ 76492 w 1513584"/>
              <a:gd name="connsiteY6" fmla="*/ 899032 h 1275575"/>
              <a:gd name="connsiteX7" fmla="*/ 7336 w 1513584"/>
              <a:gd name="connsiteY7" fmla="*/ 745351 h 1275575"/>
              <a:gd name="connsiteX8" fmla="*/ 15020 w 1513584"/>
              <a:gd name="connsiteY8" fmla="*/ 545566 h 1275575"/>
              <a:gd name="connsiteX9" fmla="*/ 122596 w 1513584"/>
              <a:gd name="connsiteY9" fmla="*/ 361149 h 1275575"/>
              <a:gd name="connsiteX10" fmla="*/ 291645 w 1513584"/>
              <a:gd name="connsiteY10" fmla="*/ 338097 h 1275575"/>
              <a:gd name="connsiteX11" fmla="*/ 414590 w 1513584"/>
              <a:gd name="connsiteY11" fmla="*/ 299677 h 1275575"/>
              <a:gd name="connsiteX12" fmla="*/ 575954 w 1513584"/>
              <a:gd name="connsiteY12" fmla="*/ 122944 h 1275575"/>
              <a:gd name="connsiteX13" fmla="*/ 752687 w 1513584"/>
              <a:gd name="connsiteY13" fmla="*/ 0 h 1275575"/>
              <a:gd name="connsiteX14" fmla="*/ 1167625 w 1513584"/>
              <a:gd name="connsiteY14" fmla="*/ 23052 h 1275575"/>
              <a:gd name="connsiteX15" fmla="*/ 1321306 w 1513584"/>
              <a:gd name="connsiteY15" fmla="*/ 130628 h 1275575"/>
              <a:gd name="connsiteX16" fmla="*/ 1398146 w 1513584"/>
              <a:gd name="connsiteY16" fmla="*/ 207469 h 1275575"/>
              <a:gd name="connsiteX17" fmla="*/ 1436566 w 1513584"/>
              <a:gd name="connsiteY17" fmla="*/ 268941 h 1275575"/>
              <a:gd name="connsiteX18" fmla="*/ 1451934 w 1513584"/>
              <a:gd name="connsiteY18" fmla="*/ 330413 h 1275575"/>
              <a:gd name="connsiteX19" fmla="*/ 1513407 w 1513584"/>
              <a:gd name="connsiteY19" fmla="*/ 484094 h 1275575"/>
              <a:gd name="connsiteX20" fmla="*/ 1467302 w 1513584"/>
              <a:gd name="connsiteY20" fmla="*/ 983556 h 1275575"/>
              <a:gd name="connsiteX21" fmla="*/ 1375094 w 1513584"/>
              <a:gd name="connsiteY21" fmla="*/ 1129553 h 1275575"/>
              <a:gd name="connsiteX22" fmla="*/ 1206045 w 1513584"/>
              <a:gd name="connsiteY22" fmla="*/ 1214077 h 1275575"/>
              <a:gd name="connsiteX23" fmla="*/ 1021628 w 1513584"/>
              <a:gd name="connsiteY23" fmla="*/ 1221761 h 1275575"/>
              <a:gd name="connsiteX0" fmla="*/ 1021628 w 1513584"/>
              <a:gd name="connsiteY0" fmla="*/ 1221761 h 1222765"/>
              <a:gd name="connsiteX1" fmla="*/ 652795 w 1513584"/>
              <a:gd name="connsiteY1" fmla="*/ 1214077 h 1222765"/>
              <a:gd name="connsiteX2" fmla="*/ 468378 w 1513584"/>
              <a:gd name="connsiteY2" fmla="*/ 1160289 h 1222765"/>
              <a:gd name="connsiteX3" fmla="*/ 345433 w 1513584"/>
              <a:gd name="connsiteY3" fmla="*/ 1121869 h 1222765"/>
              <a:gd name="connsiteX4" fmla="*/ 199437 w 1513584"/>
              <a:gd name="connsiteY4" fmla="*/ 1060396 h 1222765"/>
              <a:gd name="connsiteX5" fmla="*/ 76492 w 1513584"/>
              <a:gd name="connsiteY5" fmla="*/ 899032 h 1222765"/>
              <a:gd name="connsiteX6" fmla="*/ 7336 w 1513584"/>
              <a:gd name="connsiteY6" fmla="*/ 745351 h 1222765"/>
              <a:gd name="connsiteX7" fmla="*/ 15020 w 1513584"/>
              <a:gd name="connsiteY7" fmla="*/ 545566 h 1222765"/>
              <a:gd name="connsiteX8" fmla="*/ 122596 w 1513584"/>
              <a:gd name="connsiteY8" fmla="*/ 361149 h 1222765"/>
              <a:gd name="connsiteX9" fmla="*/ 291645 w 1513584"/>
              <a:gd name="connsiteY9" fmla="*/ 338097 h 1222765"/>
              <a:gd name="connsiteX10" fmla="*/ 414590 w 1513584"/>
              <a:gd name="connsiteY10" fmla="*/ 299677 h 1222765"/>
              <a:gd name="connsiteX11" fmla="*/ 575954 w 1513584"/>
              <a:gd name="connsiteY11" fmla="*/ 122944 h 1222765"/>
              <a:gd name="connsiteX12" fmla="*/ 752687 w 1513584"/>
              <a:gd name="connsiteY12" fmla="*/ 0 h 1222765"/>
              <a:gd name="connsiteX13" fmla="*/ 1167625 w 1513584"/>
              <a:gd name="connsiteY13" fmla="*/ 23052 h 1222765"/>
              <a:gd name="connsiteX14" fmla="*/ 1321306 w 1513584"/>
              <a:gd name="connsiteY14" fmla="*/ 130628 h 1222765"/>
              <a:gd name="connsiteX15" fmla="*/ 1398146 w 1513584"/>
              <a:gd name="connsiteY15" fmla="*/ 207469 h 1222765"/>
              <a:gd name="connsiteX16" fmla="*/ 1436566 w 1513584"/>
              <a:gd name="connsiteY16" fmla="*/ 268941 h 1222765"/>
              <a:gd name="connsiteX17" fmla="*/ 1451934 w 1513584"/>
              <a:gd name="connsiteY17" fmla="*/ 330413 h 1222765"/>
              <a:gd name="connsiteX18" fmla="*/ 1513407 w 1513584"/>
              <a:gd name="connsiteY18" fmla="*/ 484094 h 1222765"/>
              <a:gd name="connsiteX19" fmla="*/ 1467302 w 1513584"/>
              <a:gd name="connsiteY19" fmla="*/ 983556 h 1222765"/>
              <a:gd name="connsiteX20" fmla="*/ 1375094 w 1513584"/>
              <a:gd name="connsiteY20" fmla="*/ 1129553 h 1222765"/>
              <a:gd name="connsiteX21" fmla="*/ 1206045 w 1513584"/>
              <a:gd name="connsiteY21" fmla="*/ 1214077 h 1222765"/>
              <a:gd name="connsiteX22" fmla="*/ 1021628 w 1513584"/>
              <a:gd name="connsiteY22" fmla="*/ 1221761 h 1222765"/>
              <a:gd name="connsiteX0" fmla="*/ 1021628 w 1513584"/>
              <a:gd name="connsiteY0" fmla="*/ 1221761 h 1273120"/>
              <a:gd name="connsiteX1" fmla="*/ 632539 w 1513584"/>
              <a:gd name="connsiteY1" fmla="*/ 1271951 h 1273120"/>
              <a:gd name="connsiteX2" fmla="*/ 468378 w 1513584"/>
              <a:gd name="connsiteY2" fmla="*/ 1160289 h 1273120"/>
              <a:gd name="connsiteX3" fmla="*/ 345433 w 1513584"/>
              <a:gd name="connsiteY3" fmla="*/ 1121869 h 1273120"/>
              <a:gd name="connsiteX4" fmla="*/ 199437 w 1513584"/>
              <a:gd name="connsiteY4" fmla="*/ 1060396 h 1273120"/>
              <a:gd name="connsiteX5" fmla="*/ 76492 w 1513584"/>
              <a:gd name="connsiteY5" fmla="*/ 899032 h 1273120"/>
              <a:gd name="connsiteX6" fmla="*/ 7336 w 1513584"/>
              <a:gd name="connsiteY6" fmla="*/ 745351 h 1273120"/>
              <a:gd name="connsiteX7" fmla="*/ 15020 w 1513584"/>
              <a:gd name="connsiteY7" fmla="*/ 545566 h 1273120"/>
              <a:gd name="connsiteX8" fmla="*/ 122596 w 1513584"/>
              <a:gd name="connsiteY8" fmla="*/ 361149 h 1273120"/>
              <a:gd name="connsiteX9" fmla="*/ 291645 w 1513584"/>
              <a:gd name="connsiteY9" fmla="*/ 338097 h 1273120"/>
              <a:gd name="connsiteX10" fmla="*/ 414590 w 1513584"/>
              <a:gd name="connsiteY10" fmla="*/ 299677 h 1273120"/>
              <a:gd name="connsiteX11" fmla="*/ 575954 w 1513584"/>
              <a:gd name="connsiteY11" fmla="*/ 122944 h 1273120"/>
              <a:gd name="connsiteX12" fmla="*/ 752687 w 1513584"/>
              <a:gd name="connsiteY12" fmla="*/ 0 h 1273120"/>
              <a:gd name="connsiteX13" fmla="*/ 1167625 w 1513584"/>
              <a:gd name="connsiteY13" fmla="*/ 23052 h 1273120"/>
              <a:gd name="connsiteX14" fmla="*/ 1321306 w 1513584"/>
              <a:gd name="connsiteY14" fmla="*/ 130628 h 1273120"/>
              <a:gd name="connsiteX15" fmla="*/ 1398146 w 1513584"/>
              <a:gd name="connsiteY15" fmla="*/ 207469 h 1273120"/>
              <a:gd name="connsiteX16" fmla="*/ 1436566 w 1513584"/>
              <a:gd name="connsiteY16" fmla="*/ 268941 h 1273120"/>
              <a:gd name="connsiteX17" fmla="*/ 1451934 w 1513584"/>
              <a:gd name="connsiteY17" fmla="*/ 330413 h 1273120"/>
              <a:gd name="connsiteX18" fmla="*/ 1513407 w 1513584"/>
              <a:gd name="connsiteY18" fmla="*/ 484094 h 1273120"/>
              <a:gd name="connsiteX19" fmla="*/ 1467302 w 1513584"/>
              <a:gd name="connsiteY19" fmla="*/ 983556 h 1273120"/>
              <a:gd name="connsiteX20" fmla="*/ 1375094 w 1513584"/>
              <a:gd name="connsiteY20" fmla="*/ 1129553 h 1273120"/>
              <a:gd name="connsiteX21" fmla="*/ 1206045 w 1513584"/>
              <a:gd name="connsiteY21" fmla="*/ 1214077 h 1273120"/>
              <a:gd name="connsiteX22" fmla="*/ 1021628 w 1513584"/>
              <a:gd name="connsiteY22" fmla="*/ 1221761 h 1273120"/>
              <a:gd name="connsiteX0" fmla="*/ 1021628 w 1513584"/>
              <a:gd name="connsiteY0" fmla="*/ 1221761 h 1273120"/>
              <a:gd name="connsiteX1" fmla="*/ 632539 w 1513584"/>
              <a:gd name="connsiteY1" fmla="*/ 1271951 h 1273120"/>
              <a:gd name="connsiteX2" fmla="*/ 468378 w 1513584"/>
              <a:gd name="connsiteY2" fmla="*/ 1160289 h 1273120"/>
              <a:gd name="connsiteX3" fmla="*/ 345433 w 1513584"/>
              <a:gd name="connsiteY3" fmla="*/ 1121869 h 1273120"/>
              <a:gd name="connsiteX4" fmla="*/ 76492 w 1513584"/>
              <a:gd name="connsiteY4" fmla="*/ 899032 h 1273120"/>
              <a:gd name="connsiteX5" fmla="*/ 7336 w 1513584"/>
              <a:gd name="connsiteY5" fmla="*/ 745351 h 1273120"/>
              <a:gd name="connsiteX6" fmla="*/ 15020 w 1513584"/>
              <a:gd name="connsiteY6" fmla="*/ 545566 h 1273120"/>
              <a:gd name="connsiteX7" fmla="*/ 122596 w 1513584"/>
              <a:gd name="connsiteY7" fmla="*/ 361149 h 1273120"/>
              <a:gd name="connsiteX8" fmla="*/ 291645 w 1513584"/>
              <a:gd name="connsiteY8" fmla="*/ 338097 h 1273120"/>
              <a:gd name="connsiteX9" fmla="*/ 414590 w 1513584"/>
              <a:gd name="connsiteY9" fmla="*/ 299677 h 1273120"/>
              <a:gd name="connsiteX10" fmla="*/ 575954 w 1513584"/>
              <a:gd name="connsiteY10" fmla="*/ 122944 h 1273120"/>
              <a:gd name="connsiteX11" fmla="*/ 752687 w 1513584"/>
              <a:gd name="connsiteY11" fmla="*/ 0 h 1273120"/>
              <a:gd name="connsiteX12" fmla="*/ 1167625 w 1513584"/>
              <a:gd name="connsiteY12" fmla="*/ 23052 h 1273120"/>
              <a:gd name="connsiteX13" fmla="*/ 1321306 w 1513584"/>
              <a:gd name="connsiteY13" fmla="*/ 130628 h 1273120"/>
              <a:gd name="connsiteX14" fmla="*/ 1398146 w 1513584"/>
              <a:gd name="connsiteY14" fmla="*/ 207469 h 1273120"/>
              <a:gd name="connsiteX15" fmla="*/ 1436566 w 1513584"/>
              <a:gd name="connsiteY15" fmla="*/ 268941 h 1273120"/>
              <a:gd name="connsiteX16" fmla="*/ 1451934 w 1513584"/>
              <a:gd name="connsiteY16" fmla="*/ 330413 h 1273120"/>
              <a:gd name="connsiteX17" fmla="*/ 1513407 w 1513584"/>
              <a:gd name="connsiteY17" fmla="*/ 484094 h 1273120"/>
              <a:gd name="connsiteX18" fmla="*/ 1467302 w 1513584"/>
              <a:gd name="connsiteY18" fmla="*/ 983556 h 1273120"/>
              <a:gd name="connsiteX19" fmla="*/ 1375094 w 1513584"/>
              <a:gd name="connsiteY19" fmla="*/ 1129553 h 1273120"/>
              <a:gd name="connsiteX20" fmla="*/ 1206045 w 1513584"/>
              <a:gd name="connsiteY20" fmla="*/ 1214077 h 1273120"/>
              <a:gd name="connsiteX21" fmla="*/ 1021628 w 1513584"/>
              <a:gd name="connsiteY21" fmla="*/ 1221761 h 1273120"/>
              <a:gd name="connsiteX0" fmla="*/ 1021628 w 1519782"/>
              <a:gd name="connsiteY0" fmla="*/ 1221761 h 1273120"/>
              <a:gd name="connsiteX1" fmla="*/ 632539 w 1519782"/>
              <a:gd name="connsiteY1" fmla="*/ 1271951 h 1273120"/>
              <a:gd name="connsiteX2" fmla="*/ 468378 w 1519782"/>
              <a:gd name="connsiteY2" fmla="*/ 1160289 h 1273120"/>
              <a:gd name="connsiteX3" fmla="*/ 345433 w 1519782"/>
              <a:gd name="connsiteY3" fmla="*/ 1121869 h 1273120"/>
              <a:gd name="connsiteX4" fmla="*/ 76492 w 1519782"/>
              <a:gd name="connsiteY4" fmla="*/ 899032 h 1273120"/>
              <a:gd name="connsiteX5" fmla="*/ 7336 w 1519782"/>
              <a:gd name="connsiteY5" fmla="*/ 745351 h 1273120"/>
              <a:gd name="connsiteX6" fmla="*/ 15020 w 1519782"/>
              <a:gd name="connsiteY6" fmla="*/ 545566 h 1273120"/>
              <a:gd name="connsiteX7" fmla="*/ 122596 w 1519782"/>
              <a:gd name="connsiteY7" fmla="*/ 361149 h 1273120"/>
              <a:gd name="connsiteX8" fmla="*/ 291645 w 1519782"/>
              <a:gd name="connsiteY8" fmla="*/ 338097 h 1273120"/>
              <a:gd name="connsiteX9" fmla="*/ 414590 w 1519782"/>
              <a:gd name="connsiteY9" fmla="*/ 299677 h 1273120"/>
              <a:gd name="connsiteX10" fmla="*/ 575954 w 1519782"/>
              <a:gd name="connsiteY10" fmla="*/ 122944 h 1273120"/>
              <a:gd name="connsiteX11" fmla="*/ 752687 w 1519782"/>
              <a:gd name="connsiteY11" fmla="*/ 0 h 1273120"/>
              <a:gd name="connsiteX12" fmla="*/ 1167625 w 1519782"/>
              <a:gd name="connsiteY12" fmla="*/ 23052 h 1273120"/>
              <a:gd name="connsiteX13" fmla="*/ 1321306 w 1519782"/>
              <a:gd name="connsiteY13" fmla="*/ 130628 h 1273120"/>
              <a:gd name="connsiteX14" fmla="*/ 1398146 w 1519782"/>
              <a:gd name="connsiteY14" fmla="*/ 207469 h 1273120"/>
              <a:gd name="connsiteX15" fmla="*/ 1436566 w 1519782"/>
              <a:gd name="connsiteY15" fmla="*/ 268941 h 1273120"/>
              <a:gd name="connsiteX16" fmla="*/ 1327506 w 1519782"/>
              <a:gd name="connsiteY16" fmla="*/ 402754 h 1273120"/>
              <a:gd name="connsiteX17" fmla="*/ 1513407 w 1519782"/>
              <a:gd name="connsiteY17" fmla="*/ 484094 h 1273120"/>
              <a:gd name="connsiteX18" fmla="*/ 1467302 w 1519782"/>
              <a:gd name="connsiteY18" fmla="*/ 983556 h 1273120"/>
              <a:gd name="connsiteX19" fmla="*/ 1375094 w 1519782"/>
              <a:gd name="connsiteY19" fmla="*/ 1129553 h 1273120"/>
              <a:gd name="connsiteX20" fmla="*/ 1206045 w 1519782"/>
              <a:gd name="connsiteY20" fmla="*/ 1214077 h 1273120"/>
              <a:gd name="connsiteX21" fmla="*/ 1021628 w 1519782"/>
              <a:gd name="connsiteY21" fmla="*/ 1221761 h 1273120"/>
              <a:gd name="connsiteX0" fmla="*/ 1021628 w 1519782"/>
              <a:gd name="connsiteY0" fmla="*/ 1221761 h 1273120"/>
              <a:gd name="connsiteX1" fmla="*/ 632539 w 1519782"/>
              <a:gd name="connsiteY1" fmla="*/ 1271951 h 1273120"/>
              <a:gd name="connsiteX2" fmla="*/ 468378 w 1519782"/>
              <a:gd name="connsiteY2" fmla="*/ 1160289 h 1273120"/>
              <a:gd name="connsiteX3" fmla="*/ 345433 w 1519782"/>
              <a:gd name="connsiteY3" fmla="*/ 1121869 h 1273120"/>
              <a:gd name="connsiteX4" fmla="*/ 76492 w 1519782"/>
              <a:gd name="connsiteY4" fmla="*/ 899032 h 1273120"/>
              <a:gd name="connsiteX5" fmla="*/ 7336 w 1519782"/>
              <a:gd name="connsiteY5" fmla="*/ 745351 h 1273120"/>
              <a:gd name="connsiteX6" fmla="*/ 15020 w 1519782"/>
              <a:gd name="connsiteY6" fmla="*/ 545566 h 1273120"/>
              <a:gd name="connsiteX7" fmla="*/ 122596 w 1519782"/>
              <a:gd name="connsiteY7" fmla="*/ 361149 h 1273120"/>
              <a:gd name="connsiteX8" fmla="*/ 291645 w 1519782"/>
              <a:gd name="connsiteY8" fmla="*/ 338097 h 1273120"/>
              <a:gd name="connsiteX9" fmla="*/ 414590 w 1519782"/>
              <a:gd name="connsiteY9" fmla="*/ 299677 h 1273120"/>
              <a:gd name="connsiteX10" fmla="*/ 575954 w 1519782"/>
              <a:gd name="connsiteY10" fmla="*/ 122944 h 1273120"/>
              <a:gd name="connsiteX11" fmla="*/ 752687 w 1519782"/>
              <a:gd name="connsiteY11" fmla="*/ 0 h 1273120"/>
              <a:gd name="connsiteX12" fmla="*/ 1167625 w 1519782"/>
              <a:gd name="connsiteY12" fmla="*/ 23052 h 1273120"/>
              <a:gd name="connsiteX13" fmla="*/ 1321306 w 1519782"/>
              <a:gd name="connsiteY13" fmla="*/ 130628 h 1273120"/>
              <a:gd name="connsiteX14" fmla="*/ 1398146 w 1519782"/>
              <a:gd name="connsiteY14" fmla="*/ 207469 h 1273120"/>
              <a:gd name="connsiteX15" fmla="*/ 1327506 w 1519782"/>
              <a:gd name="connsiteY15" fmla="*/ 402754 h 1273120"/>
              <a:gd name="connsiteX16" fmla="*/ 1513407 w 1519782"/>
              <a:gd name="connsiteY16" fmla="*/ 484094 h 1273120"/>
              <a:gd name="connsiteX17" fmla="*/ 1467302 w 1519782"/>
              <a:gd name="connsiteY17" fmla="*/ 983556 h 1273120"/>
              <a:gd name="connsiteX18" fmla="*/ 1375094 w 1519782"/>
              <a:gd name="connsiteY18" fmla="*/ 1129553 h 1273120"/>
              <a:gd name="connsiteX19" fmla="*/ 1206045 w 1519782"/>
              <a:gd name="connsiteY19" fmla="*/ 1214077 h 1273120"/>
              <a:gd name="connsiteX20" fmla="*/ 1021628 w 1519782"/>
              <a:gd name="connsiteY20" fmla="*/ 1221761 h 1273120"/>
              <a:gd name="connsiteX0" fmla="*/ 1021628 w 1519782"/>
              <a:gd name="connsiteY0" fmla="*/ 1221761 h 1273120"/>
              <a:gd name="connsiteX1" fmla="*/ 632539 w 1519782"/>
              <a:gd name="connsiteY1" fmla="*/ 1271951 h 1273120"/>
              <a:gd name="connsiteX2" fmla="*/ 468378 w 1519782"/>
              <a:gd name="connsiteY2" fmla="*/ 1160289 h 1273120"/>
              <a:gd name="connsiteX3" fmla="*/ 345433 w 1519782"/>
              <a:gd name="connsiteY3" fmla="*/ 1121869 h 1273120"/>
              <a:gd name="connsiteX4" fmla="*/ 76492 w 1519782"/>
              <a:gd name="connsiteY4" fmla="*/ 899032 h 1273120"/>
              <a:gd name="connsiteX5" fmla="*/ 7336 w 1519782"/>
              <a:gd name="connsiteY5" fmla="*/ 745351 h 1273120"/>
              <a:gd name="connsiteX6" fmla="*/ 15020 w 1519782"/>
              <a:gd name="connsiteY6" fmla="*/ 545566 h 1273120"/>
              <a:gd name="connsiteX7" fmla="*/ 122596 w 1519782"/>
              <a:gd name="connsiteY7" fmla="*/ 361149 h 1273120"/>
              <a:gd name="connsiteX8" fmla="*/ 291645 w 1519782"/>
              <a:gd name="connsiteY8" fmla="*/ 338097 h 1273120"/>
              <a:gd name="connsiteX9" fmla="*/ 414590 w 1519782"/>
              <a:gd name="connsiteY9" fmla="*/ 299677 h 1273120"/>
              <a:gd name="connsiteX10" fmla="*/ 575954 w 1519782"/>
              <a:gd name="connsiteY10" fmla="*/ 122944 h 1273120"/>
              <a:gd name="connsiteX11" fmla="*/ 752687 w 1519782"/>
              <a:gd name="connsiteY11" fmla="*/ 0 h 1273120"/>
              <a:gd name="connsiteX12" fmla="*/ 1167625 w 1519782"/>
              <a:gd name="connsiteY12" fmla="*/ 23052 h 1273120"/>
              <a:gd name="connsiteX13" fmla="*/ 1321306 w 1519782"/>
              <a:gd name="connsiteY13" fmla="*/ 130628 h 1273120"/>
              <a:gd name="connsiteX14" fmla="*/ 1327506 w 1519782"/>
              <a:gd name="connsiteY14" fmla="*/ 402754 h 1273120"/>
              <a:gd name="connsiteX15" fmla="*/ 1513407 w 1519782"/>
              <a:gd name="connsiteY15" fmla="*/ 484094 h 1273120"/>
              <a:gd name="connsiteX16" fmla="*/ 1467302 w 1519782"/>
              <a:gd name="connsiteY16" fmla="*/ 983556 h 1273120"/>
              <a:gd name="connsiteX17" fmla="*/ 1375094 w 1519782"/>
              <a:gd name="connsiteY17" fmla="*/ 1129553 h 1273120"/>
              <a:gd name="connsiteX18" fmla="*/ 1206045 w 1519782"/>
              <a:gd name="connsiteY18" fmla="*/ 1214077 h 1273120"/>
              <a:gd name="connsiteX19" fmla="*/ 1021628 w 1519782"/>
              <a:gd name="connsiteY19" fmla="*/ 1221761 h 1273120"/>
              <a:gd name="connsiteX0" fmla="*/ 1021628 w 1586216"/>
              <a:gd name="connsiteY0" fmla="*/ 1221761 h 1273120"/>
              <a:gd name="connsiteX1" fmla="*/ 632539 w 1586216"/>
              <a:gd name="connsiteY1" fmla="*/ 1271951 h 1273120"/>
              <a:gd name="connsiteX2" fmla="*/ 468378 w 1586216"/>
              <a:gd name="connsiteY2" fmla="*/ 1160289 h 1273120"/>
              <a:gd name="connsiteX3" fmla="*/ 345433 w 1586216"/>
              <a:gd name="connsiteY3" fmla="*/ 1121869 h 1273120"/>
              <a:gd name="connsiteX4" fmla="*/ 76492 w 1586216"/>
              <a:gd name="connsiteY4" fmla="*/ 899032 h 1273120"/>
              <a:gd name="connsiteX5" fmla="*/ 7336 w 1586216"/>
              <a:gd name="connsiteY5" fmla="*/ 745351 h 1273120"/>
              <a:gd name="connsiteX6" fmla="*/ 15020 w 1586216"/>
              <a:gd name="connsiteY6" fmla="*/ 545566 h 1273120"/>
              <a:gd name="connsiteX7" fmla="*/ 122596 w 1586216"/>
              <a:gd name="connsiteY7" fmla="*/ 361149 h 1273120"/>
              <a:gd name="connsiteX8" fmla="*/ 291645 w 1586216"/>
              <a:gd name="connsiteY8" fmla="*/ 338097 h 1273120"/>
              <a:gd name="connsiteX9" fmla="*/ 414590 w 1586216"/>
              <a:gd name="connsiteY9" fmla="*/ 299677 h 1273120"/>
              <a:gd name="connsiteX10" fmla="*/ 575954 w 1586216"/>
              <a:gd name="connsiteY10" fmla="*/ 122944 h 1273120"/>
              <a:gd name="connsiteX11" fmla="*/ 752687 w 1586216"/>
              <a:gd name="connsiteY11" fmla="*/ 0 h 1273120"/>
              <a:gd name="connsiteX12" fmla="*/ 1167625 w 1586216"/>
              <a:gd name="connsiteY12" fmla="*/ 23052 h 1273120"/>
              <a:gd name="connsiteX13" fmla="*/ 1321306 w 1586216"/>
              <a:gd name="connsiteY13" fmla="*/ 130628 h 1273120"/>
              <a:gd name="connsiteX14" fmla="*/ 1327506 w 1586216"/>
              <a:gd name="connsiteY14" fmla="*/ 402754 h 1273120"/>
              <a:gd name="connsiteX15" fmla="*/ 1582855 w 1586216"/>
              <a:gd name="connsiteY15" fmla="*/ 677970 h 1273120"/>
              <a:gd name="connsiteX16" fmla="*/ 1467302 w 1586216"/>
              <a:gd name="connsiteY16" fmla="*/ 983556 h 1273120"/>
              <a:gd name="connsiteX17" fmla="*/ 1375094 w 1586216"/>
              <a:gd name="connsiteY17" fmla="*/ 1129553 h 1273120"/>
              <a:gd name="connsiteX18" fmla="*/ 1206045 w 1586216"/>
              <a:gd name="connsiteY18" fmla="*/ 1214077 h 1273120"/>
              <a:gd name="connsiteX19" fmla="*/ 1021628 w 1586216"/>
              <a:gd name="connsiteY19" fmla="*/ 1221761 h 127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586216" h="1273120">
                <a:moveTo>
                  <a:pt x="1021628" y="1221761"/>
                </a:moveTo>
                <a:cubicBezTo>
                  <a:pt x="929420" y="1221761"/>
                  <a:pt x="724747" y="1282196"/>
                  <a:pt x="632539" y="1271951"/>
                </a:cubicBezTo>
                <a:cubicBezTo>
                  <a:pt x="540331" y="1261706"/>
                  <a:pt x="516229" y="1185303"/>
                  <a:pt x="468378" y="1160289"/>
                </a:cubicBezTo>
                <a:cubicBezTo>
                  <a:pt x="420527" y="1135275"/>
                  <a:pt x="410747" y="1165412"/>
                  <a:pt x="345433" y="1121869"/>
                </a:cubicBezTo>
                <a:cubicBezTo>
                  <a:pt x="280119" y="1078326"/>
                  <a:pt x="132841" y="961785"/>
                  <a:pt x="76492" y="899032"/>
                </a:cubicBezTo>
                <a:cubicBezTo>
                  <a:pt x="20143" y="836279"/>
                  <a:pt x="17581" y="804262"/>
                  <a:pt x="7336" y="745351"/>
                </a:cubicBezTo>
                <a:cubicBezTo>
                  <a:pt x="-2909" y="686440"/>
                  <a:pt x="-4190" y="609599"/>
                  <a:pt x="15020" y="545566"/>
                </a:cubicBezTo>
                <a:cubicBezTo>
                  <a:pt x="34230" y="481533"/>
                  <a:pt x="76492" y="395727"/>
                  <a:pt x="122596" y="361149"/>
                </a:cubicBezTo>
                <a:cubicBezTo>
                  <a:pt x="168700" y="326571"/>
                  <a:pt x="242979" y="348342"/>
                  <a:pt x="291645" y="338097"/>
                </a:cubicBezTo>
                <a:cubicBezTo>
                  <a:pt x="340311" y="327852"/>
                  <a:pt x="367205" y="335536"/>
                  <a:pt x="414590" y="299677"/>
                </a:cubicBezTo>
                <a:cubicBezTo>
                  <a:pt x="461975" y="263818"/>
                  <a:pt x="519605" y="172890"/>
                  <a:pt x="575954" y="122944"/>
                </a:cubicBezTo>
                <a:cubicBezTo>
                  <a:pt x="632303" y="72998"/>
                  <a:pt x="654075" y="16649"/>
                  <a:pt x="752687" y="0"/>
                </a:cubicBezTo>
                <a:lnTo>
                  <a:pt x="1167625" y="23052"/>
                </a:lnTo>
                <a:cubicBezTo>
                  <a:pt x="1203484" y="43543"/>
                  <a:pt x="1294659" y="67344"/>
                  <a:pt x="1321306" y="130628"/>
                </a:cubicBezTo>
                <a:cubicBezTo>
                  <a:pt x="1347953" y="193912"/>
                  <a:pt x="1283915" y="311530"/>
                  <a:pt x="1327506" y="402754"/>
                </a:cubicBezTo>
                <a:cubicBezTo>
                  <a:pt x="1371097" y="493978"/>
                  <a:pt x="1559556" y="581170"/>
                  <a:pt x="1582855" y="677970"/>
                </a:cubicBezTo>
                <a:cubicBezTo>
                  <a:pt x="1606154" y="774770"/>
                  <a:pt x="1501929" y="908292"/>
                  <a:pt x="1467302" y="983556"/>
                </a:cubicBezTo>
                <a:cubicBezTo>
                  <a:pt x="1432675" y="1058820"/>
                  <a:pt x="1418637" y="1091133"/>
                  <a:pt x="1375094" y="1129553"/>
                </a:cubicBezTo>
                <a:cubicBezTo>
                  <a:pt x="1331551" y="1167973"/>
                  <a:pt x="1264956" y="1198709"/>
                  <a:pt x="1206045" y="1214077"/>
                </a:cubicBezTo>
                <a:cubicBezTo>
                  <a:pt x="1147134" y="1229445"/>
                  <a:pt x="1083100" y="1219200"/>
                  <a:pt x="1021628" y="1221761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orme libre 9"/>
          <p:cNvSpPr/>
          <p:nvPr/>
        </p:nvSpPr>
        <p:spPr>
          <a:xfrm>
            <a:off x="6232140" y="1592767"/>
            <a:ext cx="1714761" cy="1265509"/>
          </a:xfrm>
          <a:custGeom>
            <a:avLst/>
            <a:gdLst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68834 w 1506139"/>
              <a:gd name="connsiteY8" fmla="*/ 1129553 h 1275549"/>
              <a:gd name="connsiteX9" fmla="*/ 338097 w 1506139"/>
              <a:gd name="connsiteY9" fmla="*/ 1121869 h 1275549"/>
              <a:gd name="connsiteX10" fmla="*/ 284309 w 1506139"/>
              <a:gd name="connsiteY10" fmla="*/ 1106501 h 1275549"/>
              <a:gd name="connsiteX11" fmla="*/ 261257 w 1506139"/>
              <a:gd name="connsiteY11" fmla="*/ 1091132 h 1275549"/>
              <a:gd name="connsiteX12" fmla="*/ 192101 w 1506139"/>
              <a:gd name="connsiteY12" fmla="*/ 1060396 h 1275549"/>
              <a:gd name="connsiteX13" fmla="*/ 145997 w 1506139"/>
              <a:gd name="connsiteY13" fmla="*/ 1014292 h 1275549"/>
              <a:gd name="connsiteX14" fmla="*/ 107576 w 1506139"/>
              <a:gd name="connsiteY14" fmla="*/ 968188 h 1275549"/>
              <a:gd name="connsiteX15" fmla="*/ 99892 w 1506139"/>
              <a:gd name="connsiteY15" fmla="*/ 945136 h 1275549"/>
              <a:gd name="connsiteX16" fmla="*/ 69156 w 1506139"/>
              <a:gd name="connsiteY16" fmla="*/ 899032 h 1275549"/>
              <a:gd name="connsiteX17" fmla="*/ 46104 w 1506139"/>
              <a:gd name="connsiteY17" fmla="*/ 860611 h 1275549"/>
              <a:gd name="connsiteX18" fmla="*/ 23052 w 1506139"/>
              <a:gd name="connsiteY18" fmla="*/ 806823 h 1275549"/>
              <a:gd name="connsiteX19" fmla="*/ 0 w 1506139"/>
              <a:gd name="connsiteY19" fmla="*/ 745351 h 1275549"/>
              <a:gd name="connsiteX20" fmla="*/ 7684 w 1506139"/>
              <a:gd name="connsiteY20" fmla="*/ 545566 h 1275549"/>
              <a:gd name="connsiteX21" fmla="*/ 30736 w 1506139"/>
              <a:gd name="connsiteY21" fmla="*/ 461042 h 1275549"/>
              <a:gd name="connsiteX22" fmla="*/ 38420 w 1506139"/>
              <a:gd name="connsiteY22" fmla="*/ 422622 h 1275549"/>
              <a:gd name="connsiteX23" fmla="*/ 115260 w 1506139"/>
              <a:gd name="connsiteY23" fmla="*/ 361149 h 1275549"/>
              <a:gd name="connsiteX24" fmla="*/ 138313 w 1506139"/>
              <a:gd name="connsiteY24" fmla="*/ 353465 h 1275549"/>
              <a:gd name="connsiteX25" fmla="*/ 284309 w 1506139"/>
              <a:gd name="connsiteY25" fmla="*/ 338097 h 1275549"/>
              <a:gd name="connsiteX26" fmla="*/ 315045 w 1506139"/>
              <a:gd name="connsiteY26" fmla="*/ 322729 h 1275549"/>
              <a:gd name="connsiteX27" fmla="*/ 407254 w 1506139"/>
              <a:gd name="connsiteY27" fmla="*/ 299677 h 1275549"/>
              <a:gd name="connsiteX28" fmla="*/ 468726 w 1506139"/>
              <a:gd name="connsiteY28" fmla="*/ 261257 h 1275549"/>
              <a:gd name="connsiteX29" fmla="*/ 522514 w 1506139"/>
              <a:gd name="connsiteY29" fmla="*/ 199785 h 1275549"/>
              <a:gd name="connsiteX30" fmla="*/ 537882 w 1506139"/>
              <a:gd name="connsiteY30" fmla="*/ 184416 h 1275549"/>
              <a:gd name="connsiteX31" fmla="*/ 568618 w 1506139"/>
              <a:gd name="connsiteY31" fmla="*/ 122944 h 1275549"/>
              <a:gd name="connsiteX32" fmla="*/ 576302 w 1506139"/>
              <a:gd name="connsiteY32" fmla="*/ 99892 h 1275549"/>
              <a:gd name="connsiteX33" fmla="*/ 614723 w 1506139"/>
              <a:gd name="connsiteY33" fmla="*/ 38420 h 1275549"/>
              <a:gd name="connsiteX34" fmla="*/ 668511 w 1506139"/>
              <a:gd name="connsiteY34" fmla="*/ 23052 h 1275549"/>
              <a:gd name="connsiteX35" fmla="*/ 745351 w 1506139"/>
              <a:gd name="connsiteY35" fmla="*/ 0 h 1275549"/>
              <a:gd name="connsiteX36" fmla="*/ 1098817 w 1506139"/>
              <a:gd name="connsiteY36" fmla="*/ 7684 h 1275549"/>
              <a:gd name="connsiteX37" fmla="*/ 1121869 w 1506139"/>
              <a:gd name="connsiteY37" fmla="*/ 15368 h 1275549"/>
              <a:gd name="connsiteX38" fmla="*/ 1160289 w 1506139"/>
              <a:gd name="connsiteY38" fmla="*/ 23052 h 1275549"/>
              <a:gd name="connsiteX39" fmla="*/ 1214077 w 1506139"/>
              <a:gd name="connsiteY39" fmla="*/ 61472 h 1275549"/>
              <a:gd name="connsiteX40" fmla="*/ 1260181 w 1506139"/>
              <a:gd name="connsiteY40" fmla="*/ 76840 h 1275549"/>
              <a:gd name="connsiteX41" fmla="*/ 1313970 w 1506139"/>
              <a:gd name="connsiteY41" fmla="*/ 130628 h 1275549"/>
              <a:gd name="connsiteX42" fmla="*/ 1375442 w 1506139"/>
              <a:gd name="connsiteY42" fmla="*/ 184416 h 1275549"/>
              <a:gd name="connsiteX43" fmla="*/ 1390810 w 1506139"/>
              <a:gd name="connsiteY43" fmla="*/ 207469 h 1275549"/>
              <a:gd name="connsiteX44" fmla="*/ 1429230 w 1506139"/>
              <a:gd name="connsiteY44" fmla="*/ 268941 h 1275549"/>
              <a:gd name="connsiteX45" fmla="*/ 1444598 w 1506139"/>
              <a:gd name="connsiteY45" fmla="*/ 330413 h 1275549"/>
              <a:gd name="connsiteX46" fmla="*/ 1459966 w 1506139"/>
              <a:gd name="connsiteY46" fmla="*/ 353465 h 1275549"/>
              <a:gd name="connsiteX47" fmla="*/ 1498387 w 1506139"/>
              <a:gd name="connsiteY47" fmla="*/ 437990 h 1275549"/>
              <a:gd name="connsiteX48" fmla="*/ 1506071 w 1506139"/>
              <a:gd name="connsiteY48" fmla="*/ 484094 h 1275549"/>
              <a:gd name="connsiteX49" fmla="*/ 1467650 w 1506139"/>
              <a:gd name="connsiteY49" fmla="*/ 929768 h 1275549"/>
              <a:gd name="connsiteX50" fmla="*/ 1459966 w 1506139"/>
              <a:gd name="connsiteY50" fmla="*/ 983556 h 1275549"/>
              <a:gd name="connsiteX51" fmla="*/ 1444598 w 1506139"/>
              <a:gd name="connsiteY51" fmla="*/ 1014292 h 1275549"/>
              <a:gd name="connsiteX52" fmla="*/ 1429230 w 1506139"/>
              <a:gd name="connsiteY52" fmla="*/ 1052712 h 1275549"/>
              <a:gd name="connsiteX53" fmla="*/ 1406178 w 1506139"/>
              <a:gd name="connsiteY53" fmla="*/ 1083448 h 1275549"/>
              <a:gd name="connsiteX54" fmla="*/ 1367758 w 1506139"/>
              <a:gd name="connsiteY54" fmla="*/ 1129553 h 1275549"/>
              <a:gd name="connsiteX55" fmla="*/ 1298602 w 1506139"/>
              <a:gd name="connsiteY55" fmla="*/ 1167973 h 1275549"/>
              <a:gd name="connsiteX56" fmla="*/ 1267866 w 1506139"/>
              <a:gd name="connsiteY56" fmla="*/ 1175657 h 1275549"/>
              <a:gd name="connsiteX57" fmla="*/ 1198709 w 1506139"/>
              <a:gd name="connsiteY57" fmla="*/ 1214077 h 1275549"/>
              <a:gd name="connsiteX58" fmla="*/ 1014292 w 1506139"/>
              <a:gd name="connsiteY58" fmla="*/ 1221761 h 1275549"/>
              <a:gd name="connsiteX59" fmla="*/ 929768 w 1506139"/>
              <a:gd name="connsiteY59" fmla="*/ 1244813 h 1275549"/>
              <a:gd name="connsiteX60" fmla="*/ 906716 w 1506139"/>
              <a:gd name="connsiteY60" fmla="*/ 1260181 h 1275549"/>
              <a:gd name="connsiteX61" fmla="*/ 868296 w 1506139"/>
              <a:gd name="connsiteY61" fmla="*/ 1275549 h 1275549"/>
              <a:gd name="connsiteX62" fmla="*/ 791455 w 1506139"/>
              <a:gd name="connsiteY62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68834 w 1506139"/>
              <a:gd name="connsiteY8" fmla="*/ 1129553 h 1275549"/>
              <a:gd name="connsiteX9" fmla="*/ 338097 w 1506139"/>
              <a:gd name="connsiteY9" fmla="*/ 1121869 h 1275549"/>
              <a:gd name="connsiteX10" fmla="*/ 284309 w 1506139"/>
              <a:gd name="connsiteY10" fmla="*/ 1106501 h 1275549"/>
              <a:gd name="connsiteX11" fmla="*/ 261257 w 1506139"/>
              <a:gd name="connsiteY11" fmla="*/ 1091132 h 1275549"/>
              <a:gd name="connsiteX12" fmla="*/ 192101 w 1506139"/>
              <a:gd name="connsiteY12" fmla="*/ 1060396 h 1275549"/>
              <a:gd name="connsiteX13" fmla="*/ 145997 w 1506139"/>
              <a:gd name="connsiteY13" fmla="*/ 1014292 h 1275549"/>
              <a:gd name="connsiteX14" fmla="*/ 107576 w 1506139"/>
              <a:gd name="connsiteY14" fmla="*/ 968188 h 1275549"/>
              <a:gd name="connsiteX15" fmla="*/ 99892 w 1506139"/>
              <a:gd name="connsiteY15" fmla="*/ 945136 h 1275549"/>
              <a:gd name="connsiteX16" fmla="*/ 69156 w 1506139"/>
              <a:gd name="connsiteY16" fmla="*/ 899032 h 1275549"/>
              <a:gd name="connsiteX17" fmla="*/ 46104 w 1506139"/>
              <a:gd name="connsiteY17" fmla="*/ 860611 h 1275549"/>
              <a:gd name="connsiteX18" fmla="*/ 23052 w 1506139"/>
              <a:gd name="connsiteY18" fmla="*/ 806823 h 1275549"/>
              <a:gd name="connsiteX19" fmla="*/ 0 w 1506139"/>
              <a:gd name="connsiteY19" fmla="*/ 745351 h 1275549"/>
              <a:gd name="connsiteX20" fmla="*/ 7684 w 1506139"/>
              <a:gd name="connsiteY20" fmla="*/ 545566 h 1275549"/>
              <a:gd name="connsiteX21" fmla="*/ 30736 w 1506139"/>
              <a:gd name="connsiteY21" fmla="*/ 461042 h 1275549"/>
              <a:gd name="connsiteX22" fmla="*/ 38420 w 1506139"/>
              <a:gd name="connsiteY22" fmla="*/ 422622 h 1275549"/>
              <a:gd name="connsiteX23" fmla="*/ 115260 w 1506139"/>
              <a:gd name="connsiteY23" fmla="*/ 361149 h 1275549"/>
              <a:gd name="connsiteX24" fmla="*/ 138313 w 1506139"/>
              <a:gd name="connsiteY24" fmla="*/ 353465 h 1275549"/>
              <a:gd name="connsiteX25" fmla="*/ 284309 w 1506139"/>
              <a:gd name="connsiteY25" fmla="*/ 338097 h 1275549"/>
              <a:gd name="connsiteX26" fmla="*/ 407254 w 1506139"/>
              <a:gd name="connsiteY26" fmla="*/ 299677 h 1275549"/>
              <a:gd name="connsiteX27" fmla="*/ 468726 w 1506139"/>
              <a:gd name="connsiteY27" fmla="*/ 261257 h 1275549"/>
              <a:gd name="connsiteX28" fmla="*/ 522514 w 1506139"/>
              <a:gd name="connsiteY28" fmla="*/ 199785 h 1275549"/>
              <a:gd name="connsiteX29" fmla="*/ 537882 w 1506139"/>
              <a:gd name="connsiteY29" fmla="*/ 184416 h 1275549"/>
              <a:gd name="connsiteX30" fmla="*/ 568618 w 1506139"/>
              <a:gd name="connsiteY30" fmla="*/ 122944 h 1275549"/>
              <a:gd name="connsiteX31" fmla="*/ 576302 w 1506139"/>
              <a:gd name="connsiteY31" fmla="*/ 99892 h 1275549"/>
              <a:gd name="connsiteX32" fmla="*/ 614723 w 1506139"/>
              <a:gd name="connsiteY32" fmla="*/ 38420 h 1275549"/>
              <a:gd name="connsiteX33" fmla="*/ 668511 w 1506139"/>
              <a:gd name="connsiteY33" fmla="*/ 23052 h 1275549"/>
              <a:gd name="connsiteX34" fmla="*/ 745351 w 1506139"/>
              <a:gd name="connsiteY34" fmla="*/ 0 h 1275549"/>
              <a:gd name="connsiteX35" fmla="*/ 1098817 w 1506139"/>
              <a:gd name="connsiteY35" fmla="*/ 7684 h 1275549"/>
              <a:gd name="connsiteX36" fmla="*/ 1121869 w 1506139"/>
              <a:gd name="connsiteY36" fmla="*/ 15368 h 1275549"/>
              <a:gd name="connsiteX37" fmla="*/ 1160289 w 1506139"/>
              <a:gd name="connsiteY37" fmla="*/ 23052 h 1275549"/>
              <a:gd name="connsiteX38" fmla="*/ 1214077 w 1506139"/>
              <a:gd name="connsiteY38" fmla="*/ 61472 h 1275549"/>
              <a:gd name="connsiteX39" fmla="*/ 1260181 w 1506139"/>
              <a:gd name="connsiteY39" fmla="*/ 76840 h 1275549"/>
              <a:gd name="connsiteX40" fmla="*/ 1313970 w 1506139"/>
              <a:gd name="connsiteY40" fmla="*/ 130628 h 1275549"/>
              <a:gd name="connsiteX41" fmla="*/ 1375442 w 1506139"/>
              <a:gd name="connsiteY41" fmla="*/ 184416 h 1275549"/>
              <a:gd name="connsiteX42" fmla="*/ 1390810 w 1506139"/>
              <a:gd name="connsiteY42" fmla="*/ 207469 h 1275549"/>
              <a:gd name="connsiteX43" fmla="*/ 1429230 w 1506139"/>
              <a:gd name="connsiteY43" fmla="*/ 268941 h 1275549"/>
              <a:gd name="connsiteX44" fmla="*/ 1444598 w 1506139"/>
              <a:gd name="connsiteY44" fmla="*/ 330413 h 1275549"/>
              <a:gd name="connsiteX45" fmla="*/ 1459966 w 1506139"/>
              <a:gd name="connsiteY45" fmla="*/ 353465 h 1275549"/>
              <a:gd name="connsiteX46" fmla="*/ 1498387 w 1506139"/>
              <a:gd name="connsiteY46" fmla="*/ 437990 h 1275549"/>
              <a:gd name="connsiteX47" fmla="*/ 1506071 w 1506139"/>
              <a:gd name="connsiteY47" fmla="*/ 484094 h 1275549"/>
              <a:gd name="connsiteX48" fmla="*/ 1467650 w 1506139"/>
              <a:gd name="connsiteY48" fmla="*/ 929768 h 1275549"/>
              <a:gd name="connsiteX49" fmla="*/ 1459966 w 1506139"/>
              <a:gd name="connsiteY49" fmla="*/ 983556 h 1275549"/>
              <a:gd name="connsiteX50" fmla="*/ 1444598 w 1506139"/>
              <a:gd name="connsiteY50" fmla="*/ 1014292 h 1275549"/>
              <a:gd name="connsiteX51" fmla="*/ 1429230 w 1506139"/>
              <a:gd name="connsiteY51" fmla="*/ 1052712 h 1275549"/>
              <a:gd name="connsiteX52" fmla="*/ 1406178 w 1506139"/>
              <a:gd name="connsiteY52" fmla="*/ 1083448 h 1275549"/>
              <a:gd name="connsiteX53" fmla="*/ 1367758 w 1506139"/>
              <a:gd name="connsiteY53" fmla="*/ 1129553 h 1275549"/>
              <a:gd name="connsiteX54" fmla="*/ 1298602 w 1506139"/>
              <a:gd name="connsiteY54" fmla="*/ 1167973 h 1275549"/>
              <a:gd name="connsiteX55" fmla="*/ 1267866 w 1506139"/>
              <a:gd name="connsiteY55" fmla="*/ 1175657 h 1275549"/>
              <a:gd name="connsiteX56" fmla="*/ 1198709 w 1506139"/>
              <a:gd name="connsiteY56" fmla="*/ 1214077 h 1275549"/>
              <a:gd name="connsiteX57" fmla="*/ 1014292 w 1506139"/>
              <a:gd name="connsiteY57" fmla="*/ 1221761 h 1275549"/>
              <a:gd name="connsiteX58" fmla="*/ 929768 w 1506139"/>
              <a:gd name="connsiteY58" fmla="*/ 1244813 h 1275549"/>
              <a:gd name="connsiteX59" fmla="*/ 906716 w 1506139"/>
              <a:gd name="connsiteY59" fmla="*/ 1260181 h 1275549"/>
              <a:gd name="connsiteX60" fmla="*/ 868296 w 1506139"/>
              <a:gd name="connsiteY60" fmla="*/ 1275549 h 1275549"/>
              <a:gd name="connsiteX61" fmla="*/ 791455 w 1506139"/>
              <a:gd name="connsiteY61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68834 w 1506139"/>
              <a:gd name="connsiteY8" fmla="*/ 1129553 h 1275549"/>
              <a:gd name="connsiteX9" fmla="*/ 338097 w 1506139"/>
              <a:gd name="connsiteY9" fmla="*/ 1121869 h 1275549"/>
              <a:gd name="connsiteX10" fmla="*/ 284309 w 1506139"/>
              <a:gd name="connsiteY10" fmla="*/ 1106501 h 1275549"/>
              <a:gd name="connsiteX11" fmla="*/ 261257 w 1506139"/>
              <a:gd name="connsiteY11" fmla="*/ 1091132 h 1275549"/>
              <a:gd name="connsiteX12" fmla="*/ 192101 w 1506139"/>
              <a:gd name="connsiteY12" fmla="*/ 1060396 h 1275549"/>
              <a:gd name="connsiteX13" fmla="*/ 145997 w 1506139"/>
              <a:gd name="connsiteY13" fmla="*/ 1014292 h 1275549"/>
              <a:gd name="connsiteX14" fmla="*/ 107576 w 1506139"/>
              <a:gd name="connsiteY14" fmla="*/ 968188 h 1275549"/>
              <a:gd name="connsiteX15" fmla="*/ 99892 w 1506139"/>
              <a:gd name="connsiteY15" fmla="*/ 945136 h 1275549"/>
              <a:gd name="connsiteX16" fmla="*/ 69156 w 1506139"/>
              <a:gd name="connsiteY16" fmla="*/ 899032 h 1275549"/>
              <a:gd name="connsiteX17" fmla="*/ 46104 w 1506139"/>
              <a:gd name="connsiteY17" fmla="*/ 860611 h 1275549"/>
              <a:gd name="connsiteX18" fmla="*/ 23052 w 1506139"/>
              <a:gd name="connsiteY18" fmla="*/ 806823 h 1275549"/>
              <a:gd name="connsiteX19" fmla="*/ 0 w 1506139"/>
              <a:gd name="connsiteY19" fmla="*/ 745351 h 1275549"/>
              <a:gd name="connsiteX20" fmla="*/ 7684 w 1506139"/>
              <a:gd name="connsiteY20" fmla="*/ 545566 h 1275549"/>
              <a:gd name="connsiteX21" fmla="*/ 30736 w 1506139"/>
              <a:gd name="connsiteY21" fmla="*/ 461042 h 1275549"/>
              <a:gd name="connsiteX22" fmla="*/ 38420 w 1506139"/>
              <a:gd name="connsiteY22" fmla="*/ 422622 h 1275549"/>
              <a:gd name="connsiteX23" fmla="*/ 115260 w 1506139"/>
              <a:gd name="connsiteY23" fmla="*/ 361149 h 1275549"/>
              <a:gd name="connsiteX24" fmla="*/ 138313 w 1506139"/>
              <a:gd name="connsiteY24" fmla="*/ 353465 h 1275549"/>
              <a:gd name="connsiteX25" fmla="*/ 284309 w 1506139"/>
              <a:gd name="connsiteY25" fmla="*/ 338097 h 1275549"/>
              <a:gd name="connsiteX26" fmla="*/ 407254 w 1506139"/>
              <a:gd name="connsiteY26" fmla="*/ 299677 h 1275549"/>
              <a:gd name="connsiteX27" fmla="*/ 468726 w 1506139"/>
              <a:gd name="connsiteY27" fmla="*/ 261257 h 1275549"/>
              <a:gd name="connsiteX28" fmla="*/ 522514 w 1506139"/>
              <a:gd name="connsiteY28" fmla="*/ 199785 h 1275549"/>
              <a:gd name="connsiteX29" fmla="*/ 537882 w 1506139"/>
              <a:gd name="connsiteY29" fmla="*/ 184416 h 1275549"/>
              <a:gd name="connsiteX30" fmla="*/ 568618 w 1506139"/>
              <a:gd name="connsiteY30" fmla="*/ 122944 h 1275549"/>
              <a:gd name="connsiteX31" fmla="*/ 614723 w 1506139"/>
              <a:gd name="connsiteY31" fmla="*/ 38420 h 1275549"/>
              <a:gd name="connsiteX32" fmla="*/ 668511 w 1506139"/>
              <a:gd name="connsiteY32" fmla="*/ 23052 h 1275549"/>
              <a:gd name="connsiteX33" fmla="*/ 745351 w 1506139"/>
              <a:gd name="connsiteY33" fmla="*/ 0 h 1275549"/>
              <a:gd name="connsiteX34" fmla="*/ 1098817 w 1506139"/>
              <a:gd name="connsiteY34" fmla="*/ 7684 h 1275549"/>
              <a:gd name="connsiteX35" fmla="*/ 1121869 w 1506139"/>
              <a:gd name="connsiteY35" fmla="*/ 15368 h 1275549"/>
              <a:gd name="connsiteX36" fmla="*/ 1160289 w 1506139"/>
              <a:gd name="connsiteY36" fmla="*/ 23052 h 1275549"/>
              <a:gd name="connsiteX37" fmla="*/ 1214077 w 1506139"/>
              <a:gd name="connsiteY37" fmla="*/ 61472 h 1275549"/>
              <a:gd name="connsiteX38" fmla="*/ 1260181 w 1506139"/>
              <a:gd name="connsiteY38" fmla="*/ 76840 h 1275549"/>
              <a:gd name="connsiteX39" fmla="*/ 1313970 w 1506139"/>
              <a:gd name="connsiteY39" fmla="*/ 130628 h 1275549"/>
              <a:gd name="connsiteX40" fmla="*/ 1375442 w 1506139"/>
              <a:gd name="connsiteY40" fmla="*/ 184416 h 1275549"/>
              <a:gd name="connsiteX41" fmla="*/ 1390810 w 1506139"/>
              <a:gd name="connsiteY41" fmla="*/ 207469 h 1275549"/>
              <a:gd name="connsiteX42" fmla="*/ 1429230 w 1506139"/>
              <a:gd name="connsiteY42" fmla="*/ 268941 h 1275549"/>
              <a:gd name="connsiteX43" fmla="*/ 1444598 w 1506139"/>
              <a:gd name="connsiteY43" fmla="*/ 330413 h 1275549"/>
              <a:gd name="connsiteX44" fmla="*/ 1459966 w 1506139"/>
              <a:gd name="connsiteY44" fmla="*/ 353465 h 1275549"/>
              <a:gd name="connsiteX45" fmla="*/ 1498387 w 1506139"/>
              <a:gd name="connsiteY45" fmla="*/ 437990 h 1275549"/>
              <a:gd name="connsiteX46" fmla="*/ 1506071 w 1506139"/>
              <a:gd name="connsiteY46" fmla="*/ 484094 h 1275549"/>
              <a:gd name="connsiteX47" fmla="*/ 1467650 w 1506139"/>
              <a:gd name="connsiteY47" fmla="*/ 929768 h 1275549"/>
              <a:gd name="connsiteX48" fmla="*/ 1459966 w 1506139"/>
              <a:gd name="connsiteY48" fmla="*/ 983556 h 1275549"/>
              <a:gd name="connsiteX49" fmla="*/ 1444598 w 1506139"/>
              <a:gd name="connsiteY49" fmla="*/ 1014292 h 1275549"/>
              <a:gd name="connsiteX50" fmla="*/ 1429230 w 1506139"/>
              <a:gd name="connsiteY50" fmla="*/ 1052712 h 1275549"/>
              <a:gd name="connsiteX51" fmla="*/ 1406178 w 1506139"/>
              <a:gd name="connsiteY51" fmla="*/ 1083448 h 1275549"/>
              <a:gd name="connsiteX52" fmla="*/ 1367758 w 1506139"/>
              <a:gd name="connsiteY52" fmla="*/ 1129553 h 1275549"/>
              <a:gd name="connsiteX53" fmla="*/ 1298602 w 1506139"/>
              <a:gd name="connsiteY53" fmla="*/ 1167973 h 1275549"/>
              <a:gd name="connsiteX54" fmla="*/ 1267866 w 1506139"/>
              <a:gd name="connsiteY54" fmla="*/ 1175657 h 1275549"/>
              <a:gd name="connsiteX55" fmla="*/ 1198709 w 1506139"/>
              <a:gd name="connsiteY55" fmla="*/ 1214077 h 1275549"/>
              <a:gd name="connsiteX56" fmla="*/ 1014292 w 1506139"/>
              <a:gd name="connsiteY56" fmla="*/ 1221761 h 1275549"/>
              <a:gd name="connsiteX57" fmla="*/ 929768 w 1506139"/>
              <a:gd name="connsiteY57" fmla="*/ 1244813 h 1275549"/>
              <a:gd name="connsiteX58" fmla="*/ 906716 w 1506139"/>
              <a:gd name="connsiteY58" fmla="*/ 1260181 h 1275549"/>
              <a:gd name="connsiteX59" fmla="*/ 868296 w 1506139"/>
              <a:gd name="connsiteY59" fmla="*/ 1275549 h 1275549"/>
              <a:gd name="connsiteX60" fmla="*/ 791455 w 1506139"/>
              <a:gd name="connsiteY60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68834 w 1506139"/>
              <a:gd name="connsiteY8" fmla="*/ 1129553 h 1275549"/>
              <a:gd name="connsiteX9" fmla="*/ 338097 w 1506139"/>
              <a:gd name="connsiteY9" fmla="*/ 1121869 h 1275549"/>
              <a:gd name="connsiteX10" fmla="*/ 284309 w 1506139"/>
              <a:gd name="connsiteY10" fmla="*/ 1106501 h 1275549"/>
              <a:gd name="connsiteX11" fmla="*/ 261257 w 1506139"/>
              <a:gd name="connsiteY11" fmla="*/ 1091132 h 1275549"/>
              <a:gd name="connsiteX12" fmla="*/ 192101 w 1506139"/>
              <a:gd name="connsiteY12" fmla="*/ 1060396 h 1275549"/>
              <a:gd name="connsiteX13" fmla="*/ 145997 w 1506139"/>
              <a:gd name="connsiteY13" fmla="*/ 1014292 h 1275549"/>
              <a:gd name="connsiteX14" fmla="*/ 107576 w 1506139"/>
              <a:gd name="connsiteY14" fmla="*/ 968188 h 1275549"/>
              <a:gd name="connsiteX15" fmla="*/ 99892 w 1506139"/>
              <a:gd name="connsiteY15" fmla="*/ 945136 h 1275549"/>
              <a:gd name="connsiteX16" fmla="*/ 69156 w 1506139"/>
              <a:gd name="connsiteY16" fmla="*/ 899032 h 1275549"/>
              <a:gd name="connsiteX17" fmla="*/ 46104 w 1506139"/>
              <a:gd name="connsiteY17" fmla="*/ 860611 h 1275549"/>
              <a:gd name="connsiteX18" fmla="*/ 23052 w 1506139"/>
              <a:gd name="connsiteY18" fmla="*/ 806823 h 1275549"/>
              <a:gd name="connsiteX19" fmla="*/ 0 w 1506139"/>
              <a:gd name="connsiteY19" fmla="*/ 745351 h 1275549"/>
              <a:gd name="connsiteX20" fmla="*/ 7684 w 1506139"/>
              <a:gd name="connsiteY20" fmla="*/ 545566 h 1275549"/>
              <a:gd name="connsiteX21" fmla="*/ 30736 w 1506139"/>
              <a:gd name="connsiteY21" fmla="*/ 461042 h 1275549"/>
              <a:gd name="connsiteX22" fmla="*/ 38420 w 1506139"/>
              <a:gd name="connsiteY22" fmla="*/ 422622 h 1275549"/>
              <a:gd name="connsiteX23" fmla="*/ 115260 w 1506139"/>
              <a:gd name="connsiteY23" fmla="*/ 361149 h 1275549"/>
              <a:gd name="connsiteX24" fmla="*/ 138313 w 1506139"/>
              <a:gd name="connsiteY24" fmla="*/ 353465 h 1275549"/>
              <a:gd name="connsiteX25" fmla="*/ 284309 w 1506139"/>
              <a:gd name="connsiteY25" fmla="*/ 338097 h 1275549"/>
              <a:gd name="connsiteX26" fmla="*/ 407254 w 1506139"/>
              <a:gd name="connsiteY26" fmla="*/ 299677 h 1275549"/>
              <a:gd name="connsiteX27" fmla="*/ 468726 w 1506139"/>
              <a:gd name="connsiteY27" fmla="*/ 261257 h 1275549"/>
              <a:gd name="connsiteX28" fmla="*/ 522514 w 1506139"/>
              <a:gd name="connsiteY28" fmla="*/ 199785 h 1275549"/>
              <a:gd name="connsiteX29" fmla="*/ 568618 w 1506139"/>
              <a:gd name="connsiteY29" fmla="*/ 122944 h 1275549"/>
              <a:gd name="connsiteX30" fmla="*/ 614723 w 1506139"/>
              <a:gd name="connsiteY30" fmla="*/ 38420 h 1275549"/>
              <a:gd name="connsiteX31" fmla="*/ 668511 w 1506139"/>
              <a:gd name="connsiteY31" fmla="*/ 23052 h 1275549"/>
              <a:gd name="connsiteX32" fmla="*/ 745351 w 1506139"/>
              <a:gd name="connsiteY32" fmla="*/ 0 h 1275549"/>
              <a:gd name="connsiteX33" fmla="*/ 1098817 w 1506139"/>
              <a:gd name="connsiteY33" fmla="*/ 7684 h 1275549"/>
              <a:gd name="connsiteX34" fmla="*/ 1121869 w 1506139"/>
              <a:gd name="connsiteY34" fmla="*/ 15368 h 1275549"/>
              <a:gd name="connsiteX35" fmla="*/ 1160289 w 1506139"/>
              <a:gd name="connsiteY35" fmla="*/ 23052 h 1275549"/>
              <a:gd name="connsiteX36" fmla="*/ 1214077 w 1506139"/>
              <a:gd name="connsiteY36" fmla="*/ 61472 h 1275549"/>
              <a:gd name="connsiteX37" fmla="*/ 1260181 w 1506139"/>
              <a:gd name="connsiteY37" fmla="*/ 76840 h 1275549"/>
              <a:gd name="connsiteX38" fmla="*/ 1313970 w 1506139"/>
              <a:gd name="connsiteY38" fmla="*/ 130628 h 1275549"/>
              <a:gd name="connsiteX39" fmla="*/ 1375442 w 1506139"/>
              <a:gd name="connsiteY39" fmla="*/ 184416 h 1275549"/>
              <a:gd name="connsiteX40" fmla="*/ 1390810 w 1506139"/>
              <a:gd name="connsiteY40" fmla="*/ 207469 h 1275549"/>
              <a:gd name="connsiteX41" fmla="*/ 1429230 w 1506139"/>
              <a:gd name="connsiteY41" fmla="*/ 268941 h 1275549"/>
              <a:gd name="connsiteX42" fmla="*/ 1444598 w 1506139"/>
              <a:gd name="connsiteY42" fmla="*/ 330413 h 1275549"/>
              <a:gd name="connsiteX43" fmla="*/ 1459966 w 1506139"/>
              <a:gd name="connsiteY43" fmla="*/ 353465 h 1275549"/>
              <a:gd name="connsiteX44" fmla="*/ 1498387 w 1506139"/>
              <a:gd name="connsiteY44" fmla="*/ 437990 h 1275549"/>
              <a:gd name="connsiteX45" fmla="*/ 1506071 w 1506139"/>
              <a:gd name="connsiteY45" fmla="*/ 484094 h 1275549"/>
              <a:gd name="connsiteX46" fmla="*/ 1467650 w 1506139"/>
              <a:gd name="connsiteY46" fmla="*/ 929768 h 1275549"/>
              <a:gd name="connsiteX47" fmla="*/ 1459966 w 1506139"/>
              <a:gd name="connsiteY47" fmla="*/ 983556 h 1275549"/>
              <a:gd name="connsiteX48" fmla="*/ 1444598 w 1506139"/>
              <a:gd name="connsiteY48" fmla="*/ 1014292 h 1275549"/>
              <a:gd name="connsiteX49" fmla="*/ 1429230 w 1506139"/>
              <a:gd name="connsiteY49" fmla="*/ 1052712 h 1275549"/>
              <a:gd name="connsiteX50" fmla="*/ 1406178 w 1506139"/>
              <a:gd name="connsiteY50" fmla="*/ 1083448 h 1275549"/>
              <a:gd name="connsiteX51" fmla="*/ 1367758 w 1506139"/>
              <a:gd name="connsiteY51" fmla="*/ 1129553 h 1275549"/>
              <a:gd name="connsiteX52" fmla="*/ 1298602 w 1506139"/>
              <a:gd name="connsiteY52" fmla="*/ 1167973 h 1275549"/>
              <a:gd name="connsiteX53" fmla="*/ 1267866 w 1506139"/>
              <a:gd name="connsiteY53" fmla="*/ 1175657 h 1275549"/>
              <a:gd name="connsiteX54" fmla="*/ 1198709 w 1506139"/>
              <a:gd name="connsiteY54" fmla="*/ 1214077 h 1275549"/>
              <a:gd name="connsiteX55" fmla="*/ 1014292 w 1506139"/>
              <a:gd name="connsiteY55" fmla="*/ 1221761 h 1275549"/>
              <a:gd name="connsiteX56" fmla="*/ 929768 w 1506139"/>
              <a:gd name="connsiteY56" fmla="*/ 1244813 h 1275549"/>
              <a:gd name="connsiteX57" fmla="*/ 906716 w 1506139"/>
              <a:gd name="connsiteY57" fmla="*/ 1260181 h 1275549"/>
              <a:gd name="connsiteX58" fmla="*/ 868296 w 1506139"/>
              <a:gd name="connsiteY58" fmla="*/ 1275549 h 1275549"/>
              <a:gd name="connsiteX59" fmla="*/ 791455 w 1506139"/>
              <a:gd name="connsiteY59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68834 w 1506139"/>
              <a:gd name="connsiteY8" fmla="*/ 1129553 h 1275549"/>
              <a:gd name="connsiteX9" fmla="*/ 338097 w 1506139"/>
              <a:gd name="connsiteY9" fmla="*/ 1121869 h 1275549"/>
              <a:gd name="connsiteX10" fmla="*/ 284309 w 1506139"/>
              <a:gd name="connsiteY10" fmla="*/ 1106501 h 1275549"/>
              <a:gd name="connsiteX11" fmla="*/ 261257 w 1506139"/>
              <a:gd name="connsiteY11" fmla="*/ 1091132 h 1275549"/>
              <a:gd name="connsiteX12" fmla="*/ 192101 w 1506139"/>
              <a:gd name="connsiteY12" fmla="*/ 1060396 h 1275549"/>
              <a:gd name="connsiteX13" fmla="*/ 145997 w 1506139"/>
              <a:gd name="connsiteY13" fmla="*/ 1014292 h 1275549"/>
              <a:gd name="connsiteX14" fmla="*/ 107576 w 1506139"/>
              <a:gd name="connsiteY14" fmla="*/ 968188 h 1275549"/>
              <a:gd name="connsiteX15" fmla="*/ 99892 w 1506139"/>
              <a:gd name="connsiteY15" fmla="*/ 945136 h 1275549"/>
              <a:gd name="connsiteX16" fmla="*/ 69156 w 1506139"/>
              <a:gd name="connsiteY16" fmla="*/ 899032 h 1275549"/>
              <a:gd name="connsiteX17" fmla="*/ 46104 w 1506139"/>
              <a:gd name="connsiteY17" fmla="*/ 860611 h 1275549"/>
              <a:gd name="connsiteX18" fmla="*/ 23052 w 1506139"/>
              <a:gd name="connsiteY18" fmla="*/ 806823 h 1275549"/>
              <a:gd name="connsiteX19" fmla="*/ 0 w 1506139"/>
              <a:gd name="connsiteY19" fmla="*/ 745351 h 1275549"/>
              <a:gd name="connsiteX20" fmla="*/ 7684 w 1506139"/>
              <a:gd name="connsiteY20" fmla="*/ 545566 h 1275549"/>
              <a:gd name="connsiteX21" fmla="*/ 30736 w 1506139"/>
              <a:gd name="connsiteY21" fmla="*/ 461042 h 1275549"/>
              <a:gd name="connsiteX22" fmla="*/ 38420 w 1506139"/>
              <a:gd name="connsiteY22" fmla="*/ 422622 h 1275549"/>
              <a:gd name="connsiteX23" fmla="*/ 115260 w 1506139"/>
              <a:gd name="connsiteY23" fmla="*/ 361149 h 1275549"/>
              <a:gd name="connsiteX24" fmla="*/ 284309 w 1506139"/>
              <a:gd name="connsiteY24" fmla="*/ 338097 h 1275549"/>
              <a:gd name="connsiteX25" fmla="*/ 407254 w 1506139"/>
              <a:gd name="connsiteY25" fmla="*/ 299677 h 1275549"/>
              <a:gd name="connsiteX26" fmla="*/ 468726 w 1506139"/>
              <a:gd name="connsiteY26" fmla="*/ 261257 h 1275549"/>
              <a:gd name="connsiteX27" fmla="*/ 522514 w 1506139"/>
              <a:gd name="connsiteY27" fmla="*/ 199785 h 1275549"/>
              <a:gd name="connsiteX28" fmla="*/ 568618 w 1506139"/>
              <a:gd name="connsiteY28" fmla="*/ 122944 h 1275549"/>
              <a:gd name="connsiteX29" fmla="*/ 614723 w 1506139"/>
              <a:gd name="connsiteY29" fmla="*/ 38420 h 1275549"/>
              <a:gd name="connsiteX30" fmla="*/ 668511 w 1506139"/>
              <a:gd name="connsiteY30" fmla="*/ 23052 h 1275549"/>
              <a:gd name="connsiteX31" fmla="*/ 745351 w 1506139"/>
              <a:gd name="connsiteY31" fmla="*/ 0 h 1275549"/>
              <a:gd name="connsiteX32" fmla="*/ 1098817 w 1506139"/>
              <a:gd name="connsiteY32" fmla="*/ 7684 h 1275549"/>
              <a:gd name="connsiteX33" fmla="*/ 1121869 w 1506139"/>
              <a:gd name="connsiteY33" fmla="*/ 15368 h 1275549"/>
              <a:gd name="connsiteX34" fmla="*/ 1160289 w 1506139"/>
              <a:gd name="connsiteY34" fmla="*/ 23052 h 1275549"/>
              <a:gd name="connsiteX35" fmla="*/ 1214077 w 1506139"/>
              <a:gd name="connsiteY35" fmla="*/ 61472 h 1275549"/>
              <a:gd name="connsiteX36" fmla="*/ 1260181 w 1506139"/>
              <a:gd name="connsiteY36" fmla="*/ 76840 h 1275549"/>
              <a:gd name="connsiteX37" fmla="*/ 1313970 w 1506139"/>
              <a:gd name="connsiteY37" fmla="*/ 130628 h 1275549"/>
              <a:gd name="connsiteX38" fmla="*/ 1375442 w 1506139"/>
              <a:gd name="connsiteY38" fmla="*/ 184416 h 1275549"/>
              <a:gd name="connsiteX39" fmla="*/ 1390810 w 1506139"/>
              <a:gd name="connsiteY39" fmla="*/ 207469 h 1275549"/>
              <a:gd name="connsiteX40" fmla="*/ 1429230 w 1506139"/>
              <a:gd name="connsiteY40" fmla="*/ 268941 h 1275549"/>
              <a:gd name="connsiteX41" fmla="*/ 1444598 w 1506139"/>
              <a:gd name="connsiteY41" fmla="*/ 330413 h 1275549"/>
              <a:gd name="connsiteX42" fmla="*/ 1459966 w 1506139"/>
              <a:gd name="connsiteY42" fmla="*/ 353465 h 1275549"/>
              <a:gd name="connsiteX43" fmla="*/ 1498387 w 1506139"/>
              <a:gd name="connsiteY43" fmla="*/ 437990 h 1275549"/>
              <a:gd name="connsiteX44" fmla="*/ 1506071 w 1506139"/>
              <a:gd name="connsiteY44" fmla="*/ 484094 h 1275549"/>
              <a:gd name="connsiteX45" fmla="*/ 1467650 w 1506139"/>
              <a:gd name="connsiteY45" fmla="*/ 929768 h 1275549"/>
              <a:gd name="connsiteX46" fmla="*/ 1459966 w 1506139"/>
              <a:gd name="connsiteY46" fmla="*/ 983556 h 1275549"/>
              <a:gd name="connsiteX47" fmla="*/ 1444598 w 1506139"/>
              <a:gd name="connsiteY47" fmla="*/ 1014292 h 1275549"/>
              <a:gd name="connsiteX48" fmla="*/ 1429230 w 1506139"/>
              <a:gd name="connsiteY48" fmla="*/ 1052712 h 1275549"/>
              <a:gd name="connsiteX49" fmla="*/ 1406178 w 1506139"/>
              <a:gd name="connsiteY49" fmla="*/ 1083448 h 1275549"/>
              <a:gd name="connsiteX50" fmla="*/ 1367758 w 1506139"/>
              <a:gd name="connsiteY50" fmla="*/ 1129553 h 1275549"/>
              <a:gd name="connsiteX51" fmla="*/ 1298602 w 1506139"/>
              <a:gd name="connsiteY51" fmla="*/ 1167973 h 1275549"/>
              <a:gd name="connsiteX52" fmla="*/ 1267866 w 1506139"/>
              <a:gd name="connsiteY52" fmla="*/ 1175657 h 1275549"/>
              <a:gd name="connsiteX53" fmla="*/ 1198709 w 1506139"/>
              <a:gd name="connsiteY53" fmla="*/ 1214077 h 1275549"/>
              <a:gd name="connsiteX54" fmla="*/ 1014292 w 1506139"/>
              <a:gd name="connsiteY54" fmla="*/ 1221761 h 1275549"/>
              <a:gd name="connsiteX55" fmla="*/ 929768 w 1506139"/>
              <a:gd name="connsiteY55" fmla="*/ 1244813 h 1275549"/>
              <a:gd name="connsiteX56" fmla="*/ 906716 w 1506139"/>
              <a:gd name="connsiteY56" fmla="*/ 1260181 h 1275549"/>
              <a:gd name="connsiteX57" fmla="*/ 868296 w 1506139"/>
              <a:gd name="connsiteY57" fmla="*/ 1275549 h 1275549"/>
              <a:gd name="connsiteX58" fmla="*/ 791455 w 1506139"/>
              <a:gd name="connsiteY58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68834 w 1506139"/>
              <a:gd name="connsiteY8" fmla="*/ 1129553 h 1275549"/>
              <a:gd name="connsiteX9" fmla="*/ 338097 w 1506139"/>
              <a:gd name="connsiteY9" fmla="*/ 1121869 h 1275549"/>
              <a:gd name="connsiteX10" fmla="*/ 284309 w 1506139"/>
              <a:gd name="connsiteY10" fmla="*/ 1106501 h 1275549"/>
              <a:gd name="connsiteX11" fmla="*/ 261257 w 1506139"/>
              <a:gd name="connsiteY11" fmla="*/ 1091132 h 1275549"/>
              <a:gd name="connsiteX12" fmla="*/ 192101 w 1506139"/>
              <a:gd name="connsiteY12" fmla="*/ 1060396 h 1275549"/>
              <a:gd name="connsiteX13" fmla="*/ 145997 w 1506139"/>
              <a:gd name="connsiteY13" fmla="*/ 1014292 h 1275549"/>
              <a:gd name="connsiteX14" fmla="*/ 107576 w 1506139"/>
              <a:gd name="connsiteY14" fmla="*/ 968188 h 1275549"/>
              <a:gd name="connsiteX15" fmla="*/ 99892 w 1506139"/>
              <a:gd name="connsiteY15" fmla="*/ 945136 h 1275549"/>
              <a:gd name="connsiteX16" fmla="*/ 69156 w 1506139"/>
              <a:gd name="connsiteY16" fmla="*/ 899032 h 1275549"/>
              <a:gd name="connsiteX17" fmla="*/ 46104 w 1506139"/>
              <a:gd name="connsiteY17" fmla="*/ 860611 h 1275549"/>
              <a:gd name="connsiteX18" fmla="*/ 23052 w 1506139"/>
              <a:gd name="connsiteY18" fmla="*/ 806823 h 1275549"/>
              <a:gd name="connsiteX19" fmla="*/ 0 w 1506139"/>
              <a:gd name="connsiteY19" fmla="*/ 745351 h 1275549"/>
              <a:gd name="connsiteX20" fmla="*/ 7684 w 1506139"/>
              <a:gd name="connsiteY20" fmla="*/ 545566 h 1275549"/>
              <a:gd name="connsiteX21" fmla="*/ 30736 w 1506139"/>
              <a:gd name="connsiteY21" fmla="*/ 461042 h 1275549"/>
              <a:gd name="connsiteX22" fmla="*/ 38420 w 1506139"/>
              <a:gd name="connsiteY22" fmla="*/ 422622 h 1275549"/>
              <a:gd name="connsiteX23" fmla="*/ 115260 w 1506139"/>
              <a:gd name="connsiteY23" fmla="*/ 361149 h 1275549"/>
              <a:gd name="connsiteX24" fmla="*/ 284309 w 1506139"/>
              <a:gd name="connsiteY24" fmla="*/ 338097 h 1275549"/>
              <a:gd name="connsiteX25" fmla="*/ 407254 w 1506139"/>
              <a:gd name="connsiteY25" fmla="*/ 299677 h 1275549"/>
              <a:gd name="connsiteX26" fmla="*/ 468726 w 1506139"/>
              <a:gd name="connsiteY26" fmla="*/ 261257 h 1275549"/>
              <a:gd name="connsiteX27" fmla="*/ 522514 w 1506139"/>
              <a:gd name="connsiteY27" fmla="*/ 199785 h 1275549"/>
              <a:gd name="connsiteX28" fmla="*/ 568618 w 1506139"/>
              <a:gd name="connsiteY28" fmla="*/ 122944 h 1275549"/>
              <a:gd name="connsiteX29" fmla="*/ 614723 w 1506139"/>
              <a:gd name="connsiteY29" fmla="*/ 38420 h 1275549"/>
              <a:gd name="connsiteX30" fmla="*/ 745351 w 1506139"/>
              <a:gd name="connsiteY30" fmla="*/ 0 h 1275549"/>
              <a:gd name="connsiteX31" fmla="*/ 1098817 w 1506139"/>
              <a:gd name="connsiteY31" fmla="*/ 7684 h 1275549"/>
              <a:gd name="connsiteX32" fmla="*/ 1121869 w 1506139"/>
              <a:gd name="connsiteY32" fmla="*/ 15368 h 1275549"/>
              <a:gd name="connsiteX33" fmla="*/ 1160289 w 1506139"/>
              <a:gd name="connsiteY33" fmla="*/ 23052 h 1275549"/>
              <a:gd name="connsiteX34" fmla="*/ 1214077 w 1506139"/>
              <a:gd name="connsiteY34" fmla="*/ 61472 h 1275549"/>
              <a:gd name="connsiteX35" fmla="*/ 1260181 w 1506139"/>
              <a:gd name="connsiteY35" fmla="*/ 76840 h 1275549"/>
              <a:gd name="connsiteX36" fmla="*/ 1313970 w 1506139"/>
              <a:gd name="connsiteY36" fmla="*/ 130628 h 1275549"/>
              <a:gd name="connsiteX37" fmla="*/ 1375442 w 1506139"/>
              <a:gd name="connsiteY37" fmla="*/ 184416 h 1275549"/>
              <a:gd name="connsiteX38" fmla="*/ 1390810 w 1506139"/>
              <a:gd name="connsiteY38" fmla="*/ 207469 h 1275549"/>
              <a:gd name="connsiteX39" fmla="*/ 1429230 w 1506139"/>
              <a:gd name="connsiteY39" fmla="*/ 268941 h 1275549"/>
              <a:gd name="connsiteX40" fmla="*/ 1444598 w 1506139"/>
              <a:gd name="connsiteY40" fmla="*/ 330413 h 1275549"/>
              <a:gd name="connsiteX41" fmla="*/ 1459966 w 1506139"/>
              <a:gd name="connsiteY41" fmla="*/ 353465 h 1275549"/>
              <a:gd name="connsiteX42" fmla="*/ 1498387 w 1506139"/>
              <a:gd name="connsiteY42" fmla="*/ 437990 h 1275549"/>
              <a:gd name="connsiteX43" fmla="*/ 1506071 w 1506139"/>
              <a:gd name="connsiteY43" fmla="*/ 484094 h 1275549"/>
              <a:gd name="connsiteX44" fmla="*/ 1467650 w 1506139"/>
              <a:gd name="connsiteY44" fmla="*/ 929768 h 1275549"/>
              <a:gd name="connsiteX45" fmla="*/ 1459966 w 1506139"/>
              <a:gd name="connsiteY45" fmla="*/ 983556 h 1275549"/>
              <a:gd name="connsiteX46" fmla="*/ 1444598 w 1506139"/>
              <a:gd name="connsiteY46" fmla="*/ 1014292 h 1275549"/>
              <a:gd name="connsiteX47" fmla="*/ 1429230 w 1506139"/>
              <a:gd name="connsiteY47" fmla="*/ 1052712 h 1275549"/>
              <a:gd name="connsiteX48" fmla="*/ 1406178 w 1506139"/>
              <a:gd name="connsiteY48" fmla="*/ 1083448 h 1275549"/>
              <a:gd name="connsiteX49" fmla="*/ 1367758 w 1506139"/>
              <a:gd name="connsiteY49" fmla="*/ 1129553 h 1275549"/>
              <a:gd name="connsiteX50" fmla="*/ 1298602 w 1506139"/>
              <a:gd name="connsiteY50" fmla="*/ 1167973 h 1275549"/>
              <a:gd name="connsiteX51" fmla="*/ 1267866 w 1506139"/>
              <a:gd name="connsiteY51" fmla="*/ 1175657 h 1275549"/>
              <a:gd name="connsiteX52" fmla="*/ 1198709 w 1506139"/>
              <a:gd name="connsiteY52" fmla="*/ 1214077 h 1275549"/>
              <a:gd name="connsiteX53" fmla="*/ 1014292 w 1506139"/>
              <a:gd name="connsiteY53" fmla="*/ 1221761 h 1275549"/>
              <a:gd name="connsiteX54" fmla="*/ 929768 w 1506139"/>
              <a:gd name="connsiteY54" fmla="*/ 1244813 h 1275549"/>
              <a:gd name="connsiteX55" fmla="*/ 906716 w 1506139"/>
              <a:gd name="connsiteY55" fmla="*/ 1260181 h 1275549"/>
              <a:gd name="connsiteX56" fmla="*/ 868296 w 1506139"/>
              <a:gd name="connsiteY56" fmla="*/ 1275549 h 1275549"/>
              <a:gd name="connsiteX57" fmla="*/ 791455 w 1506139"/>
              <a:gd name="connsiteY57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68834 w 1506139"/>
              <a:gd name="connsiteY8" fmla="*/ 1129553 h 1275549"/>
              <a:gd name="connsiteX9" fmla="*/ 338097 w 1506139"/>
              <a:gd name="connsiteY9" fmla="*/ 1121869 h 1275549"/>
              <a:gd name="connsiteX10" fmla="*/ 284309 w 1506139"/>
              <a:gd name="connsiteY10" fmla="*/ 1106501 h 1275549"/>
              <a:gd name="connsiteX11" fmla="*/ 261257 w 1506139"/>
              <a:gd name="connsiteY11" fmla="*/ 1091132 h 1275549"/>
              <a:gd name="connsiteX12" fmla="*/ 192101 w 1506139"/>
              <a:gd name="connsiteY12" fmla="*/ 1060396 h 1275549"/>
              <a:gd name="connsiteX13" fmla="*/ 145997 w 1506139"/>
              <a:gd name="connsiteY13" fmla="*/ 1014292 h 1275549"/>
              <a:gd name="connsiteX14" fmla="*/ 107576 w 1506139"/>
              <a:gd name="connsiteY14" fmla="*/ 968188 h 1275549"/>
              <a:gd name="connsiteX15" fmla="*/ 99892 w 1506139"/>
              <a:gd name="connsiteY15" fmla="*/ 945136 h 1275549"/>
              <a:gd name="connsiteX16" fmla="*/ 69156 w 1506139"/>
              <a:gd name="connsiteY16" fmla="*/ 899032 h 1275549"/>
              <a:gd name="connsiteX17" fmla="*/ 46104 w 1506139"/>
              <a:gd name="connsiteY17" fmla="*/ 860611 h 1275549"/>
              <a:gd name="connsiteX18" fmla="*/ 23052 w 1506139"/>
              <a:gd name="connsiteY18" fmla="*/ 806823 h 1275549"/>
              <a:gd name="connsiteX19" fmla="*/ 0 w 1506139"/>
              <a:gd name="connsiteY19" fmla="*/ 745351 h 1275549"/>
              <a:gd name="connsiteX20" fmla="*/ 7684 w 1506139"/>
              <a:gd name="connsiteY20" fmla="*/ 545566 h 1275549"/>
              <a:gd name="connsiteX21" fmla="*/ 30736 w 1506139"/>
              <a:gd name="connsiteY21" fmla="*/ 461042 h 1275549"/>
              <a:gd name="connsiteX22" fmla="*/ 38420 w 1506139"/>
              <a:gd name="connsiteY22" fmla="*/ 422622 h 1275549"/>
              <a:gd name="connsiteX23" fmla="*/ 115260 w 1506139"/>
              <a:gd name="connsiteY23" fmla="*/ 361149 h 1275549"/>
              <a:gd name="connsiteX24" fmla="*/ 284309 w 1506139"/>
              <a:gd name="connsiteY24" fmla="*/ 338097 h 1275549"/>
              <a:gd name="connsiteX25" fmla="*/ 407254 w 1506139"/>
              <a:gd name="connsiteY25" fmla="*/ 299677 h 1275549"/>
              <a:gd name="connsiteX26" fmla="*/ 468726 w 1506139"/>
              <a:gd name="connsiteY26" fmla="*/ 261257 h 1275549"/>
              <a:gd name="connsiteX27" fmla="*/ 522514 w 1506139"/>
              <a:gd name="connsiteY27" fmla="*/ 199785 h 1275549"/>
              <a:gd name="connsiteX28" fmla="*/ 568618 w 1506139"/>
              <a:gd name="connsiteY28" fmla="*/ 122944 h 1275549"/>
              <a:gd name="connsiteX29" fmla="*/ 614723 w 1506139"/>
              <a:gd name="connsiteY29" fmla="*/ 38420 h 1275549"/>
              <a:gd name="connsiteX30" fmla="*/ 745351 w 1506139"/>
              <a:gd name="connsiteY30" fmla="*/ 0 h 1275549"/>
              <a:gd name="connsiteX31" fmla="*/ 1098817 w 1506139"/>
              <a:gd name="connsiteY31" fmla="*/ 7684 h 1275549"/>
              <a:gd name="connsiteX32" fmla="*/ 1160289 w 1506139"/>
              <a:gd name="connsiteY32" fmla="*/ 23052 h 1275549"/>
              <a:gd name="connsiteX33" fmla="*/ 1214077 w 1506139"/>
              <a:gd name="connsiteY33" fmla="*/ 61472 h 1275549"/>
              <a:gd name="connsiteX34" fmla="*/ 1260181 w 1506139"/>
              <a:gd name="connsiteY34" fmla="*/ 76840 h 1275549"/>
              <a:gd name="connsiteX35" fmla="*/ 1313970 w 1506139"/>
              <a:gd name="connsiteY35" fmla="*/ 130628 h 1275549"/>
              <a:gd name="connsiteX36" fmla="*/ 1375442 w 1506139"/>
              <a:gd name="connsiteY36" fmla="*/ 184416 h 1275549"/>
              <a:gd name="connsiteX37" fmla="*/ 1390810 w 1506139"/>
              <a:gd name="connsiteY37" fmla="*/ 207469 h 1275549"/>
              <a:gd name="connsiteX38" fmla="*/ 1429230 w 1506139"/>
              <a:gd name="connsiteY38" fmla="*/ 268941 h 1275549"/>
              <a:gd name="connsiteX39" fmla="*/ 1444598 w 1506139"/>
              <a:gd name="connsiteY39" fmla="*/ 330413 h 1275549"/>
              <a:gd name="connsiteX40" fmla="*/ 1459966 w 1506139"/>
              <a:gd name="connsiteY40" fmla="*/ 353465 h 1275549"/>
              <a:gd name="connsiteX41" fmla="*/ 1498387 w 1506139"/>
              <a:gd name="connsiteY41" fmla="*/ 437990 h 1275549"/>
              <a:gd name="connsiteX42" fmla="*/ 1506071 w 1506139"/>
              <a:gd name="connsiteY42" fmla="*/ 484094 h 1275549"/>
              <a:gd name="connsiteX43" fmla="*/ 1467650 w 1506139"/>
              <a:gd name="connsiteY43" fmla="*/ 929768 h 1275549"/>
              <a:gd name="connsiteX44" fmla="*/ 1459966 w 1506139"/>
              <a:gd name="connsiteY44" fmla="*/ 983556 h 1275549"/>
              <a:gd name="connsiteX45" fmla="*/ 1444598 w 1506139"/>
              <a:gd name="connsiteY45" fmla="*/ 1014292 h 1275549"/>
              <a:gd name="connsiteX46" fmla="*/ 1429230 w 1506139"/>
              <a:gd name="connsiteY46" fmla="*/ 1052712 h 1275549"/>
              <a:gd name="connsiteX47" fmla="*/ 1406178 w 1506139"/>
              <a:gd name="connsiteY47" fmla="*/ 1083448 h 1275549"/>
              <a:gd name="connsiteX48" fmla="*/ 1367758 w 1506139"/>
              <a:gd name="connsiteY48" fmla="*/ 1129553 h 1275549"/>
              <a:gd name="connsiteX49" fmla="*/ 1298602 w 1506139"/>
              <a:gd name="connsiteY49" fmla="*/ 1167973 h 1275549"/>
              <a:gd name="connsiteX50" fmla="*/ 1267866 w 1506139"/>
              <a:gd name="connsiteY50" fmla="*/ 1175657 h 1275549"/>
              <a:gd name="connsiteX51" fmla="*/ 1198709 w 1506139"/>
              <a:gd name="connsiteY51" fmla="*/ 1214077 h 1275549"/>
              <a:gd name="connsiteX52" fmla="*/ 1014292 w 1506139"/>
              <a:gd name="connsiteY52" fmla="*/ 1221761 h 1275549"/>
              <a:gd name="connsiteX53" fmla="*/ 929768 w 1506139"/>
              <a:gd name="connsiteY53" fmla="*/ 1244813 h 1275549"/>
              <a:gd name="connsiteX54" fmla="*/ 906716 w 1506139"/>
              <a:gd name="connsiteY54" fmla="*/ 1260181 h 1275549"/>
              <a:gd name="connsiteX55" fmla="*/ 868296 w 1506139"/>
              <a:gd name="connsiteY55" fmla="*/ 1275549 h 1275549"/>
              <a:gd name="connsiteX56" fmla="*/ 791455 w 1506139"/>
              <a:gd name="connsiteY56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68834 w 1506139"/>
              <a:gd name="connsiteY8" fmla="*/ 1129553 h 1275549"/>
              <a:gd name="connsiteX9" fmla="*/ 338097 w 1506139"/>
              <a:gd name="connsiteY9" fmla="*/ 1121869 h 1275549"/>
              <a:gd name="connsiteX10" fmla="*/ 284309 w 1506139"/>
              <a:gd name="connsiteY10" fmla="*/ 1106501 h 1275549"/>
              <a:gd name="connsiteX11" fmla="*/ 261257 w 1506139"/>
              <a:gd name="connsiteY11" fmla="*/ 1091132 h 1275549"/>
              <a:gd name="connsiteX12" fmla="*/ 192101 w 1506139"/>
              <a:gd name="connsiteY12" fmla="*/ 1060396 h 1275549"/>
              <a:gd name="connsiteX13" fmla="*/ 145997 w 1506139"/>
              <a:gd name="connsiteY13" fmla="*/ 1014292 h 1275549"/>
              <a:gd name="connsiteX14" fmla="*/ 107576 w 1506139"/>
              <a:gd name="connsiteY14" fmla="*/ 968188 h 1275549"/>
              <a:gd name="connsiteX15" fmla="*/ 99892 w 1506139"/>
              <a:gd name="connsiteY15" fmla="*/ 945136 h 1275549"/>
              <a:gd name="connsiteX16" fmla="*/ 69156 w 1506139"/>
              <a:gd name="connsiteY16" fmla="*/ 899032 h 1275549"/>
              <a:gd name="connsiteX17" fmla="*/ 46104 w 1506139"/>
              <a:gd name="connsiteY17" fmla="*/ 860611 h 1275549"/>
              <a:gd name="connsiteX18" fmla="*/ 23052 w 1506139"/>
              <a:gd name="connsiteY18" fmla="*/ 806823 h 1275549"/>
              <a:gd name="connsiteX19" fmla="*/ 0 w 1506139"/>
              <a:gd name="connsiteY19" fmla="*/ 745351 h 1275549"/>
              <a:gd name="connsiteX20" fmla="*/ 7684 w 1506139"/>
              <a:gd name="connsiteY20" fmla="*/ 545566 h 1275549"/>
              <a:gd name="connsiteX21" fmla="*/ 30736 w 1506139"/>
              <a:gd name="connsiteY21" fmla="*/ 461042 h 1275549"/>
              <a:gd name="connsiteX22" fmla="*/ 38420 w 1506139"/>
              <a:gd name="connsiteY22" fmla="*/ 422622 h 1275549"/>
              <a:gd name="connsiteX23" fmla="*/ 115260 w 1506139"/>
              <a:gd name="connsiteY23" fmla="*/ 361149 h 1275549"/>
              <a:gd name="connsiteX24" fmla="*/ 284309 w 1506139"/>
              <a:gd name="connsiteY24" fmla="*/ 338097 h 1275549"/>
              <a:gd name="connsiteX25" fmla="*/ 407254 w 1506139"/>
              <a:gd name="connsiteY25" fmla="*/ 299677 h 1275549"/>
              <a:gd name="connsiteX26" fmla="*/ 468726 w 1506139"/>
              <a:gd name="connsiteY26" fmla="*/ 261257 h 1275549"/>
              <a:gd name="connsiteX27" fmla="*/ 522514 w 1506139"/>
              <a:gd name="connsiteY27" fmla="*/ 199785 h 1275549"/>
              <a:gd name="connsiteX28" fmla="*/ 568618 w 1506139"/>
              <a:gd name="connsiteY28" fmla="*/ 122944 h 1275549"/>
              <a:gd name="connsiteX29" fmla="*/ 614723 w 1506139"/>
              <a:gd name="connsiteY29" fmla="*/ 38420 h 1275549"/>
              <a:gd name="connsiteX30" fmla="*/ 745351 w 1506139"/>
              <a:gd name="connsiteY30" fmla="*/ 0 h 1275549"/>
              <a:gd name="connsiteX31" fmla="*/ 1098817 w 1506139"/>
              <a:gd name="connsiteY31" fmla="*/ 7684 h 1275549"/>
              <a:gd name="connsiteX32" fmla="*/ 1160289 w 1506139"/>
              <a:gd name="connsiteY32" fmla="*/ 23052 h 1275549"/>
              <a:gd name="connsiteX33" fmla="*/ 1214077 w 1506139"/>
              <a:gd name="connsiteY33" fmla="*/ 61472 h 1275549"/>
              <a:gd name="connsiteX34" fmla="*/ 1260181 w 1506139"/>
              <a:gd name="connsiteY34" fmla="*/ 76840 h 1275549"/>
              <a:gd name="connsiteX35" fmla="*/ 1313970 w 1506139"/>
              <a:gd name="connsiteY35" fmla="*/ 130628 h 1275549"/>
              <a:gd name="connsiteX36" fmla="*/ 1375442 w 1506139"/>
              <a:gd name="connsiteY36" fmla="*/ 184416 h 1275549"/>
              <a:gd name="connsiteX37" fmla="*/ 1390810 w 1506139"/>
              <a:gd name="connsiteY37" fmla="*/ 207469 h 1275549"/>
              <a:gd name="connsiteX38" fmla="*/ 1429230 w 1506139"/>
              <a:gd name="connsiteY38" fmla="*/ 268941 h 1275549"/>
              <a:gd name="connsiteX39" fmla="*/ 1444598 w 1506139"/>
              <a:gd name="connsiteY39" fmla="*/ 330413 h 1275549"/>
              <a:gd name="connsiteX40" fmla="*/ 1459966 w 1506139"/>
              <a:gd name="connsiteY40" fmla="*/ 353465 h 1275549"/>
              <a:gd name="connsiteX41" fmla="*/ 1498387 w 1506139"/>
              <a:gd name="connsiteY41" fmla="*/ 437990 h 1275549"/>
              <a:gd name="connsiteX42" fmla="*/ 1506071 w 1506139"/>
              <a:gd name="connsiteY42" fmla="*/ 484094 h 1275549"/>
              <a:gd name="connsiteX43" fmla="*/ 1467650 w 1506139"/>
              <a:gd name="connsiteY43" fmla="*/ 929768 h 1275549"/>
              <a:gd name="connsiteX44" fmla="*/ 1459966 w 1506139"/>
              <a:gd name="connsiteY44" fmla="*/ 983556 h 1275549"/>
              <a:gd name="connsiteX45" fmla="*/ 1429230 w 1506139"/>
              <a:gd name="connsiteY45" fmla="*/ 1052712 h 1275549"/>
              <a:gd name="connsiteX46" fmla="*/ 1406178 w 1506139"/>
              <a:gd name="connsiteY46" fmla="*/ 1083448 h 1275549"/>
              <a:gd name="connsiteX47" fmla="*/ 1367758 w 1506139"/>
              <a:gd name="connsiteY47" fmla="*/ 1129553 h 1275549"/>
              <a:gd name="connsiteX48" fmla="*/ 1298602 w 1506139"/>
              <a:gd name="connsiteY48" fmla="*/ 1167973 h 1275549"/>
              <a:gd name="connsiteX49" fmla="*/ 1267866 w 1506139"/>
              <a:gd name="connsiteY49" fmla="*/ 1175657 h 1275549"/>
              <a:gd name="connsiteX50" fmla="*/ 1198709 w 1506139"/>
              <a:gd name="connsiteY50" fmla="*/ 1214077 h 1275549"/>
              <a:gd name="connsiteX51" fmla="*/ 1014292 w 1506139"/>
              <a:gd name="connsiteY51" fmla="*/ 1221761 h 1275549"/>
              <a:gd name="connsiteX52" fmla="*/ 929768 w 1506139"/>
              <a:gd name="connsiteY52" fmla="*/ 1244813 h 1275549"/>
              <a:gd name="connsiteX53" fmla="*/ 906716 w 1506139"/>
              <a:gd name="connsiteY53" fmla="*/ 1260181 h 1275549"/>
              <a:gd name="connsiteX54" fmla="*/ 868296 w 1506139"/>
              <a:gd name="connsiteY54" fmla="*/ 1275549 h 1275549"/>
              <a:gd name="connsiteX55" fmla="*/ 791455 w 1506139"/>
              <a:gd name="connsiteY55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68834 w 1506139"/>
              <a:gd name="connsiteY8" fmla="*/ 1129553 h 1275549"/>
              <a:gd name="connsiteX9" fmla="*/ 338097 w 1506139"/>
              <a:gd name="connsiteY9" fmla="*/ 1121869 h 1275549"/>
              <a:gd name="connsiteX10" fmla="*/ 284309 w 1506139"/>
              <a:gd name="connsiteY10" fmla="*/ 1106501 h 1275549"/>
              <a:gd name="connsiteX11" fmla="*/ 261257 w 1506139"/>
              <a:gd name="connsiteY11" fmla="*/ 1091132 h 1275549"/>
              <a:gd name="connsiteX12" fmla="*/ 192101 w 1506139"/>
              <a:gd name="connsiteY12" fmla="*/ 1060396 h 1275549"/>
              <a:gd name="connsiteX13" fmla="*/ 145997 w 1506139"/>
              <a:gd name="connsiteY13" fmla="*/ 1014292 h 1275549"/>
              <a:gd name="connsiteX14" fmla="*/ 107576 w 1506139"/>
              <a:gd name="connsiteY14" fmla="*/ 968188 h 1275549"/>
              <a:gd name="connsiteX15" fmla="*/ 99892 w 1506139"/>
              <a:gd name="connsiteY15" fmla="*/ 945136 h 1275549"/>
              <a:gd name="connsiteX16" fmla="*/ 69156 w 1506139"/>
              <a:gd name="connsiteY16" fmla="*/ 899032 h 1275549"/>
              <a:gd name="connsiteX17" fmla="*/ 46104 w 1506139"/>
              <a:gd name="connsiteY17" fmla="*/ 860611 h 1275549"/>
              <a:gd name="connsiteX18" fmla="*/ 23052 w 1506139"/>
              <a:gd name="connsiteY18" fmla="*/ 806823 h 1275549"/>
              <a:gd name="connsiteX19" fmla="*/ 0 w 1506139"/>
              <a:gd name="connsiteY19" fmla="*/ 745351 h 1275549"/>
              <a:gd name="connsiteX20" fmla="*/ 7684 w 1506139"/>
              <a:gd name="connsiteY20" fmla="*/ 545566 h 1275549"/>
              <a:gd name="connsiteX21" fmla="*/ 30736 w 1506139"/>
              <a:gd name="connsiteY21" fmla="*/ 461042 h 1275549"/>
              <a:gd name="connsiteX22" fmla="*/ 38420 w 1506139"/>
              <a:gd name="connsiteY22" fmla="*/ 422622 h 1275549"/>
              <a:gd name="connsiteX23" fmla="*/ 115260 w 1506139"/>
              <a:gd name="connsiteY23" fmla="*/ 361149 h 1275549"/>
              <a:gd name="connsiteX24" fmla="*/ 284309 w 1506139"/>
              <a:gd name="connsiteY24" fmla="*/ 338097 h 1275549"/>
              <a:gd name="connsiteX25" fmla="*/ 407254 w 1506139"/>
              <a:gd name="connsiteY25" fmla="*/ 299677 h 1275549"/>
              <a:gd name="connsiteX26" fmla="*/ 468726 w 1506139"/>
              <a:gd name="connsiteY26" fmla="*/ 261257 h 1275549"/>
              <a:gd name="connsiteX27" fmla="*/ 522514 w 1506139"/>
              <a:gd name="connsiteY27" fmla="*/ 199785 h 1275549"/>
              <a:gd name="connsiteX28" fmla="*/ 568618 w 1506139"/>
              <a:gd name="connsiteY28" fmla="*/ 122944 h 1275549"/>
              <a:gd name="connsiteX29" fmla="*/ 614723 w 1506139"/>
              <a:gd name="connsiteY29" fmla="*/ 38420 h 1275549"/>
              <a:gd name="connsiteX30" fmla="*/ 745351 w 1506139"/>
              <a:gd name="connsiteY30" fmla="*/ 0 h 1275549"/>
              <a:gd name="connsiteX31" fmla="*/ 1098817 w 1506139"/>
              <a:gd name="connsiteY31" fmla="*/ 7684 h 1275549"/>
              <a:gd name="connsiteX32" fmla="*/ 1160289 w 1506139"/>
              <a:gd name="connsiteY32" fmla="*/ 23052 h 1275549"/>
              <a:gd name="connsiteX33" fmla="*/ 1214077 w 1506139"/>
              <a:gd name="connsiteY33" fmla="*/ 61472 h 1275549"/>
              <a:gd name="connsiteX34" fmla="*/ 1260181 w 1506139"/>
              <a:gd name="connsiteY34" fmla="*/ 76840 h 1275549"/>
              <a:gd name="connsiteX35" fmla="*/ 1313970 w 1506139"/>
              <a:gd name="connsiteY35" fmla="*/ 130628 h 1275549"/>
              <a:gd name="connsiteX36" fmla="*/ 1390810 w 1506139"/>
              <a:gd name="connsiteY36" fmla="*/ 207469 h 1275549"/>
              <a:gd name="connsiteX37" fmla="*/ 1429230 w 1506139"/>
              <a:gd name="connsiteY37" fmla="*/ 268941 h 1275549"/>
              <a:gd name="connsiteX38" fmla="*/ 1444598 w 1506139"/>
              <a:gd name="connsiteY38" fmla="*/ 330413 h 1275549"/>
              <a:gd name="connsiteX39" fmla="*/ 1459966 w 1506139"/>
              <a:gd name="connsiteY39" fmla="*/ 353465 h 1275549"/>
              <a:gd name="connsiteX40" fmla="*/ 1498387 w 1506139"/>
              <a:gd name="connsiteY40" fmla="*/ 437990 h 1275549"/>
              <a:gd name="connsiteX41" fmla="*/ 1506071 w 1506139"/>
              <a:gd name="connsiteY41" fmla="*/ 484094 h 1275549"/>
              <a:gd name="connsiteX42" fmla="*/ 1467650 w 1506139"/>
              <a:gd name="connsiteY42" fmla="*/ 929768 h 1275549"/>
              <a:gd name="connsiteX43" fmla="*/ 1459966 w 1506139"/>
              <a:gd name="connsiteY43" fmla="*/ 983556 h 1275549"/>
              <a:gd name="connsiteX44" fmla="*/ 1429230 w 1506139"/>
              <a:gd name="connsiteY44" fmla="*/ 1052712 h 1275549"/>
              <a:gd name="connsiteX45" fmla="*/ 1406178 w 1506139"/>
              <a:gd name="connsiteY45" fmla="*/ 1083448 h 1275549"/>
              <a:gd name="connsiteX46" fmla="*/ 1367758 w 1506139"/>
              <a:gd name="connsiteY46" fmla="*/ 1129553 h 1275549"/>
              <a:gd name="connsiteX47" fmla="*/ 1298602 w 1506139"/>
              <a:gd name="connsiteY47" fmla="*/ 1167973 h 1275549"/>
              <a:gd name="connsiteX48" fmla="*/ 1267866 w 1506139"/>
              <a:gd name="connsiteY48" fmla="*/ 1175657 h 1275549"/>
              <a:gd name="connsiteX49" fmla="*/ 1198709 w 1506139"/>
              <a:gd name="connsiteY49" fmla="*/ 1214077 h 1275549"/>
              <a:gd name="connsiteX50" fmla="*/ 1014292 w 1506139"/>
              <a:gd name="connsiteY50" fmla="*/ 1221761 h 1275549"/>
              <a:gd name="connsiteX51" fmla="*/ 929768 w 1506139"/>
              <a:gd name="connsiteY51" fmla="*/ 1244813 h 1275549"/>
              <a:gd name="connsiteX52" fmla="*/ 906716 w 1506139"/>
              <a:gd name="connsiteY52" fmla="*/ 1260181 h 1275549"/>
              <a:gd name="connsiteX53" fmla="*/ 868296 w 1506139"/>
              <a:gd name="connsiteY53" fmla="*/ 1275549 h 1275549"/>
              <a:gd name="connsiteX54" fmla="*/ 791455 w 1506139"/>
              <a:gd name="connsiteY54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68834 w 1506139"/>
              <a:gd name="connsiteY8" fmla="*/ 1129553 h 1275549"/>
              <a:gd name="connsiteX9" fmla="*/ 338097 w 1506139"/>
              <a:gd name="connsiteY9" fmla="*/ 1121869 h 1275549"/>
              <a:gd name="connsiteX10" fmla="*/ 284309 w 1506139"/>
              <a:gd name="connsiteY10" fmla="*/ 1106501 h 1275549"/>
              <a:gd name="connsiteX11" fmla="*/ 261257 w 1506139"/>
              <a:gd name="connsiteY11" fmla="*/ 1091132 h 1275549"/>
              <a:gd name="connsiteX12" fmla="*/ 192101 w 1506139"/>
              <a:gd name="connsiteY12" fmla="*/ 1060396 h 1275549"/>
              <a:gd name="connsiteX13" fmla="*/ 145997 w 1506139"/>
              <a:gd name="connsiteY13" fmla="*/ 1014292 h 1275549"/>
              <a:gd name="connsiteX14" fmla="*/ 107576 w 1506139"/>
              <a:gd name="connsiteY14" fmla="*/ 968188 h 1275549"/>
              <a:gd name="connsiteX15" fmla="*/ 69156 w 1506139"/>
              <a:gd name="connsiteY15" fmla="*/ 899032 h 1275549"/>
              <a:gd name="connsiteX16" fmla="*/ 46104 w 1506139"/>
              <a:gd name="connsiteY16" fmla="*/ 860611 h 1275549"/>
              <a:gd name="connsiteX17" fmla="*/ 23052 w 1506139"/>
              <a:gd name="connsiteY17" fmla="*/ 806823 h 1275549"/>
              <a:gd name="connsiteX18" fmla="*/ 0 w 1506139"/>
              <a:gd name="connsiteY18" fmla="*/ 745351 h 1275549"/>
              <a:gd name="connsiteX19" fmla="*/ 7684 w 1506139"/>
              <a:gd name="connsiteY19" fmla="*/ 545566 h 1275549"/>
              <a:gd name="connsiteX20" fmla="*/ 30736 w 1506139"/>
              <a:gd name="connsiteY20" fmla="*/ 461042 h 1275549"/>
              <a:gd name="connsiteX21" fmla="*/ 38420 w 1506139"/>
              <a:gd name="connsiteY21" fmla="*/ 422622 h 1275549"/>
              <a:gd name="connsiteX22" fmla="*/ 115260 w 1506139"/>
              <a:gd name="connsiteY22" fmla="*/ 361149 h 1275549"/>
              <a:gd name="connsiteX23" fmla="*/ 284309 w 1506139"/>
              <a:gd name="connsiteY23" fmla="*/ 338097 h 1275549"/>
              <a:gd name="connsiteX24" fmla="*/ 407254 w 1506139"/>
              <a:gd name="connsiteY24" fmla="*/ 299677 h 1275549"/>
              <a:gd name="connsiteX25" fmla="*/ 468726 w 1506139"/>
              <a:gd name="connsiteY25" fmla="*/ 261257 h 1275549"/>
              <a:gd name="connsiteX26" fmla="*/ 522514 w 1506139"/>
              <a:gd name="connsiteY26" fmla="*/ 199785 h 1275549"/>
              <a:gd name="connsiteX27" fmla="*/ 568618 w 1506139"/>
              <a:gd name="connsiteY27" fmla="*/ 122944 h 1275549"/>
              <a:gd name="connsiteX28" fmla="*/ 614723 w 1506139"/>
              <a:gd name="connsiteY28" fmla="*/ 38420 h 1275549"/>
              <a:gd name="connsiteX29" fmla="*/ 745351 w 1506139"/>
              <a:gd name="connsiteY29" fmla="*/ 0 h 1275549"/>
              <a:gd name="connsiteX30" fmla="*/ 1098817 w 1506139"/>
              <a:gd name="connsiteY30" fmla="*/ 7684 h 1275549"/>
              <a:gd name="connsiteX31" fmla="*/ 1160289 w 1506139"/>
              <a:gd name="connsiteY31" fmla="*/ 23052 h 1275549"/>
              <a:gd name="connsiteX32" fmla="*/ 1214077 w 1506139"/>
              <a:gd name="connsiteY32" fmla="*/ 61472 h 1275549"/>
              <a:gd name="connsiteX33" fmla="*/ 1260181 w 1506139"/>
              <a:gd name="connsiteY33" fmla="*/ 76840 h 1275549"/>
              <a:gd name="connsiteX34" fmla="*/ 1313970 w 1506139"/>
              <a:gd name="connsiteY34" fmla="*/ 130628 h 1275549"/>
              <a:gd name="connsiteX35" fmla="*/ 1390810 w 1506139"/>
              <a:gd name="connsiteY35" fmla="*/ 207469 h 1275549"/>
              <a:gd name="connsiteX36" fmla="*/ 1429230 w 1506139"/>
              <a:gd name="connsiteY36" fmla="*/ 268941 h 1275549"/>
              <a:gd name="connsiteX37" fmla="*/ 1444598 w 1506139"/>
              <a:gd name="connsiteY37" fmla="*/ 330413 h 1275549"/>
              <a:gd name="connsiteX38" fmla="*/ 1459966 w 1506139"/>
              <a:gd name="connsiteY38" fmla="*/ 353465 h 1275549"/>
              <a:gd name="connsiteX39" fmla="*/ 1498387 w 1506139"/>
              <a:gd name="connsiteY39" fmla="*/ 437990 h 1275549"/>
              <a:gd name="connsiteX40" fmla="*/ 1506071 w 1506139"/>
              <a:gd name="connsiteY40" fmla="*/ 484094 h 1275549"/>
              <a:gd name="connsiteX41" fmla="*/ 1467650 w 1506139"/>
              <a:gd name="connsiteY41" fmla="*/ 929768 h 1275549"/>
              <a:gd name="connsiteX42" fmla="*/ 1459966 w 1506139"/>
              <a:gd name="connsiteY42" fmla="*/ 983556 h 1275549"/>
              <a:gd name="connsiteX43" fmla="*/ 1429230 w 1506139"/>
              <a:gd name="connsiteY43" fmla="*/ 1052712 h 1275549"/>
              <a:gd name="connsiteX44" fmla="*/ 1406178 w 1506139"/>
              <a:gd name="connsiteY44" fmla="*/ 1083448 h 1275549"/>
              <a:gd name="connsiteX45" fmla="*/ 1367758 w 1506139"/>
              <a:gd name="connsiteY45" fmla="*/ 1129553 h 1275549"/>
              <a:gd name="connsiteX46" fmla="*/ 1298602 w 1506139"/>
              <a:gd name="connsiteY46" fmla="*/ 1167973 h 1275549"/>
              <a:gd name="connsiteX47" fmla="*/ 1267866 w 1506139"/>
              <a:gd name="connsiteY47" fmla="*/ 1175657 h 1275549"/>
              <a:gd name="connsiteX48" fmla="*/ 1198709 w 1506139"/>
              <a:gd name="connsiteY48" fmla="*/ 1214077 h 1275549"/>
              <a:gd name="connsiteX49" fmla="*/ 1014292 w 1506139"/>
              <a:gd name="connsiteY49" fmla="*/ 1221761 h 1275549"/>
              <a:gd name="connsiteX50" fmla="*/ 929768 w 1506139"/>
              <a:gd name="connsiteY50" fmla="*/ 1244813 h 1275549"/>
              <a:gd name="connsiteX51" fmla="*/ 906716 w 1506139"/>
              <a:gd name="connsiteY51" fmla="*/ 1260181 h 1275549"/>
              <a:gd name="connsiteX52" fmla="*/ 868296 w 1506139"/>
              <a:gd name="connsiteY52" fmla="*/ 1275549 h 1275549"/>
              <a:gd name="connsiteX53" fmla="*/ 791455 w 1506139"/>
              <a:gd name="connsiteY53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38097 w 1506139"/>
              <a:gd name="connsiteY8" fmla="*/ 1121869 h 1275549"/>
              <a:gd name="connsiteX9" fmla="*/ 284309 w 1506139"/>
              <a:gd name="connsiteY9" fmla="*/ 1106501 h 1275549"/>
              <a:gd name="connsiteX10" fmla="*/ 261257 w 1506139"/>
              <a:gd name="connsiteY10" fmla="*/ 1091132 h 1275549"/>
              <a:gd name="connsiteX11" fmla="*/ 192101 w 1506139"/>
              <a:gd name="connsiteY11" fmla="*/ 1060396 h 1275549"/>
              <a:gd name="connsiteX12" fmla="*/ 145997 w 1506139"/>
              <a:gd name="connsiteY12" fmla="*/ 1014292 h 1275549"/>
              <a:gd name="connsiteX13" fmla="*/ 107576 w 1506139"/>
              <a:gd name="connsiteY13" fmla="*/ 968188 h 1275549"/>
              <a:gd name="connsiteX14" fmla="*/ 69156 w 1506139"/>
              <a:gd name="connsiteY14" fmla="*/ 899032 h 1275549"/>
              <a:gd name="connsiteX15" fmla="*/ 46104 w 1506139"/>
              <a:gd name="connsiteY15" fmla="*/ 860611 h 1275549"/>
              <a:gd name="connsiteX16" fmla="*/ 23052 w 1506139"/>
              <a:gd name="connsiteY16" fmla="*/ 806823 h 1275549"/>
              <a:gd name="connsiteX17" fmla="*/ 0 w 1506139"/>
              <a:gd name="connsiteY17" fmla="*/ 745351 h 1275549"/>
              <a:gd name="connsiteX18" fmla="*/ 7684 w 1506139"/>
              <a:gd name="connsiteY18" fmla="*/ 545566 h 1275549"/>
              <a:gd name="connsiteX19" fmla="*/ 30736 w 1506139"/>
              <a:gd name="connsiteY19" fmla="*/ 461042 h 1275549"/>
              <a:gd name="connsiteX20" fmla="*/ 38420 w 1506139"/>
              <a:gd name="connsiteY20" fmla="*/ 422622 h 1275549"/>
              <a:gd name="connsiteX21" fmla="*/ 115260 w 1506139"/>
              <a:gd name="connsiteY21" fmla="*/ 361149 h 1275549"/>
              <a:gd name="connsiteX22" fmla="*/ 284309 w 1506139"/>
              <a:gd name="connsiteY22" fmla="*/ 338097 h 1275549"/>
              <a:gd name="connsiteX23" fmla="*/ 407254 w 1506139"/>
              <a:gd name="connsiteY23" fmla="*/ 299677 h 1275549"/>
              <a:gd name="connsiteX24" fmla="*/ 468726 w 1506139"/>
              <a:gd name="connsiteY24" fmla="*/ 261257 h 1275549"/>
              <a:gd name="connsiteX25" fmla="*/ 522514 w 1506139"/>
              <a:gd name="connsiteY25" fmla="*/ 199785 h 1275549"/>
              <a:gd name="connsiteX26" fmla="*/ 568618 w 1506139"/>
              <a:gd name="connsiteY26" fmla="*/ 122944 h 1275549"/>
              <a:gd name="connsiteX27" fmla="*/ 614723 w 1506139"/>
              <a:gd name="connsiteY27" fmla="*/ 38420 h 1275549"/>
              <a:gd name="connsiteX28" fmla="*/ 745351 w 1506139"/>
              <a:gd name="connsiteY28" fmla="*/ 0 h 1275549"/>
              <a:gd name="connsiteX29" fmla="*/ 1098817 w 1506139"/>
              <a:gd name="connsiteY29" fmla="*/ 7684 h 1275549"/>
              <a:gd name="connsiteX30" fmla="*/ 1160289 w 1506139"/>
              <a:gd name="connsiteY30" fmla="*/ 23052 h 1275549"/>
              <a:gd name="connsiteX31" fmla="*/ 1214077 w 1506139"/>
              <a:gd name="connsiteY31" fmla="*/ 61472 h 1275549"/>
              <a:gd name="connsiteX32" fmla="*/ 1260181 w 1506139"/>
              <a:gd name="connsiteY32" fmla="*/ 76840 h 1275549"/>
              <a:gd name="connsiteX33" fmla="*/ 1313970 w 1506139"/>
              <a:gd name="connsiteY33" fmla="*/ 130628 h 1275549"/>
              <a:gd name="connsiteX34" fmla="*/ 1390810 w 1506139"/>
              <a:gd name="connsiteY34" fmla="*/ 207469 h 1275549"/>
              <a:gd name="connsiteX35" fmla="*/ 1429230 w 1506139"/>
              <a:gd name="connsiteY35" fmla="*/ 268941 h 1275549"/>
              <a:gd name="connsiteX36" fmla="*/ 1444598 w 1506139"/>
              <a:gd name="connsiteY36" fmla="*/ 330413 h 1275549"/>
              <a:gd name="connsiteX37" fmla="*/ 1459966 w 1506139"/>
              <a:gd name="connsiteY37" fmla="*/ 353465 h 1275549"/>
              <a:gd name="connsiteX38" fmla="*/ 1498387 w 1506139"/>
              <a:gd name="connsiteY38" fmla="*/ 437990 h 1275549"/>
              <a:gd name="connsiteX39" fmla="*/ 1506071 w 1506139"/>
              <a:gd name="connsiteY39" fmla="*/ 484094 h 1275549"/>
              <a:gd name="connsiteX40" fmla="*/ 1467650 w 1506139"/>
              <a:gd name="connsiteY40" fmla="*/ 929768 h 1275549"/>
              <a:gd name="connsiteX41" fmla="*/ 1459966 w 1506139"/>
              <a:gd name="connsiteY41" fmla="*/ 983556 h 1275549"/>
              <a:gd name="connsiteX42" fmla="*/ 1429230 w 1506139"/>
              <a:gd name="connsiteY42" fmla="*/ 1052712 h 1275549"/>
              <a:gd name="connsiteX43" fmla="*/ 1406178 w 1506139"/>
              <a:gd name="connsiteY43" fmla="*/ 1083448 h 1275549"/>
              <a:gd name="connsiteX44" fmla="*/ 1367758 w 1506139"/>
              <a:gd name="connsiteY44" fmla="*/ 1129553 h 1275549"/>
              <a:gd name="connsiteX45" fmla="*/ 1298602 w 1506139"/>
              <a:gd name="connsiteY45" fmla="*/ 1167973 h 1275549"/>
              <a:gd name="connsiteX46" fmla="*/ 1267866 w 1506139"/>
              <a:gd name="connsiteY46" fmla="*/ 1175657 h 1275549"/>
              <a:gd name="connsiteX47" fmla="*/ 1198709 w 1506139"/>
              <a:gd name="connsiteY47" fmla="*/ 1214077 h 1275549"/>
              <a:gd name="connsiteX48" fmla="*/ 1014292 w 1506139"/>
              <a:gd name="connsiteY48" fmla="*/ 1221761 h 1275549"/>
              <a:gd name="connsiteX49" fmla="*/ 929768 w 1506139"/>
              <a:gd name="connsiteY49" fmla="*/ 1244813 h 1275549"/>
              <a:gd name="connsiteX50" fmla="*/ 906716 w 1506139"/>
              <a:gd name="connsiteY50" fmla="*/ 1260181 h 1275549"/>
              <a:gd name="connsiteX51" fmla="*/ 868296 w 1506139"/>
              <a:gd name="connsiteY51" fmla="*/ 1275549 h 1275549"/>
              <a:gd name="connsiteX52" fmla="*/ 791455 w 1506139"/>
              <a:gd name="connsiteY52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38097 w 1506139"/>
              <a:gd name="connsiteY7" fmla="*/ 1121869 h 1275549"/>
              <a:gd name="connsiteX8" fmla="*/ 284309 w 1506139"/>
              <a:gd name="connsiteY8" fmla="*/ 1106501 h 1275549"/>
              <a:gd name="connsiteX9" fmla="*/ 261257 w 1506139"/>
              <a:gd name="connsiteY9" fmla="*/ 1091132 h 1275549"/>
              <a:gd name="connsiteX10" fmla="*/ 192101 w 1506139"/>
              <a:gd name="connsiteY10" fmla="*/ 1060396 h 1275549"/>
              <a:gd name="connsiteX11" fmla="*/ 145997 w 1506139"/>
              <a:gd name="connsiteY11" fmla="*/ 1014292 h 1275549"/>
              <a:gd name="connsiteX12" fmla="*/ 107576 w 1506139"/>
              <a:gd name="connsiteY12" fmla="*/ 968188 h 1275549"/>
              <a:gd name="connsiteX13" fmla="*/ 69156 w 1506139"/>
              <a:gd name="connsiteY13" fmla="*/ 899032 h 1275549"/>
              <a:gd name="connsiteX14" fmla="*/ 46104 w 1506139"/>
              <a:gd name="connsiteY14" fmla="*/ 860611 h 1275549"/>
              <a:gd name="connsiteX15" fmla="*/ 23052 w 1506139"/>
              <a:gd name="connsiteY15" fmla="*/ 806823 h 1275549"/>
              <a:gd name="connsiteX16" fmla="*/ 0 w 1506139"/>
              <a:gd name="connsiteY16" fmla="*/ 745351 h 1275549"/>
              <a:gd name="connsiteX17" fmla="*/ 7684 w 1506139"/>
              <a:gd name="connsiteY17" fmla="*/ 545566 h 1275549"/>
              <a:gd name="connsiteX18" fmla="*/ 30736 w 1506139"/>
              <a:gd name="connsiteY18" fmla="*/ 461042 h 1275549"/>
              <a:gd name="connsiteX19" fmla="*/ 38420 w 1506139"/>
              <a:gd name="connsiteY19" fmla="*/ 422622 h 1275549"/>
              <a:gd name="connsiteX20" fmla="*/ 115260 w 1506139"/>
              <a:gd name="connsiteY20" fmla="*/ 361149 h 1275549"/>
              <a:gd name="connsiteX21" fmla="*/ 284309 w 1506139"/>
              <a:gd name="connsiteY21" fmla="*/ 338097 h 1275549"/>
              <a:gd name="connsiteX22" fmla="*/ 407254 w 1506139"/>
              <a:gd name="connsiteY22" fmla="*/ 299677 h 1275549"/>
              <a:gd name="connsiteX23" fmla="*/ 468726 w 1506139"/>
              <a:gd name="connsiteY23" fmla="*/ 261257 h 1275549"/>
              <a:gd name="connsiteX24" fmla="*/ 522514 w 1506139"/>
              <a:gd name="connsiteY24" fmla="*/ 199785 h 1275549"/>
              <a:gd name="connsiteX25" fmla="*/ 568618 w 1506139"/>
              <a:gd name="connsiteY25" fmla="*/ 122944 h 1275549"/>
              <a:gd name="connsiteX26" fmla="*/ 614723 w 1506139"/>
              <a:gd name="connsiteY26" fmla="*/ 38420 h 1275549"/>
              <a:gd name="connsiteX27" fmla="*/ 745351 w 1506139"/>
              <a:gd name="connsiteY27" fmla="*/ 0 h 1275549"/>
              <a:gd name="connsiteX28" fmla="*/ 1098817 w 1506139"/>
              <a:gd name="connsiteY28" fmla="*/ 7684 h 1275549"/>
              <a:gd name="connsiteX29" fmla="*/ 1160289 w 1506139"/>
              <a:gd name="connsiteY29" fmla="*/ 23052 h 1275549"/>
              <a:gd name="connsiteX30" fmla="*/ 1214077 w 1506139"/>
              <a:gd name="connsiteY30" fmla="*/ 61472 h 1275549"/>
              <a:gd name="connsiteX31" fmla="*/ 1260181 w 1506139"/>
              <a:gd name="connsiteY31" fmla="*/ 76840 h 1275549"/>
              <a:gd name="connsiteX32" fmla="*/ 1313970 w 1506139"/>
              <a:gd name="connsiteY32" fmla="*/ 130628 h 1275549"/>
              <a:gd name="connsiteX33" fmla="*/ 1390810 w 1506139"/>
              <a:gd name="connsiteY33" fmla="*/ 207469 h 1275549"/>
              <a:gd name="connsiteX34" fmla="*/ 1429230 w 1506139"/>
              <a:gd name="connsiteY34" fmla="*/ 268941 h 1275549"/>
              <a:gd name="connsiteX35" fmla="*/ 1444598 w 1506139"/>
              <a:gd name="connsiteY35" fmla="*/ 330413 h 1275549"/>
              <a:gd name="connsiteX36" fmla="*/ 1459966 w 1506139"/>
              <a:gd name="connsiteY36" fmla="*/ 353465 h 1275549"/>
              <a:gd name="connsiteX37" fmla="*/ 1498387 w 1506139"/>
              <a:gd name="connsiteY37" fmla="*/ 437990 h 1275549"/>
              <a:gd name="connsiteX38" fmla="*/ 1506071 w 1506139"/>
              <a:gd name="connsiteY38" fmla="*/ 484094 h 1275549"/>
              <a:gd name="connsiteX39" fmla="*/ 1467650 w 1506139"/>
              <a:gd name="connsiteY39" fmla="*/ 929768 h 1275549"/>
              <a:gd name="connsiteX40" fmla="*/ 1459966 w 1506139"/>
              <a:gd name="connsiteY40" fmla="*/ 983556 h 1275549"/>
              <a:gd name="connsiteX41" fmla="*/ 1429230 w 1506139"/>
              <a:gd name="connsiteY41" fmla="*/ 1052712 h 1275549"/>
              <a:gd name="connsiteX42" fmla="*/ 1406178 w 1506139"/>
              <a:gd name="connsiteY42" fmla="*/ 1083448 h 1275549"/>
              <a:gd name="connsiteX43" fmla="*/ 1367758 w 1506139"/>
              <a:gd name="connsiteY43" fmla="*/ 1129553 h 1275549"/>
              <a:gd name="connsiteX44" fmla="*/ 1298602 w 1506139"/>
              <a:gd name="connsiteY44" fmla="*/ 1167973 h 1275549"/>
              <a:gd name="connsiteX45" fmla="*/ 1267866 w 1506139"/>
              <a:gd name="connsiteY45" fmla="*/ 1175657 h 1275549"/>
              <a:gd name="connsiteX46" fmla="*/ 1198709 w 1506139"/>
              <a:gd name="connsiteY46" fmla="*/ 1214077 h 1275549"/>
              <a:gd name="connsiteX47" fmla="*/ 1014292 w 1506139"/>
              <a:gd name="connsiteY47" fmla="*/ 1221761 h 1275549"/>
              <a:gd name="connsiteX48" fmla="*/ 929768 w 1506139"/>
              <a:gd name="connsiteY48" fmla="*/ 1244813 h 1275549"/>
              <a:gd name="connsiteX49" fmla="*/ 906716 w 1506139"/>
              <a:gd name="connsiteY49" fmla="*/ 1260181 h 1275549"/>
              <a:gd name="connsiteX50" fmla="*/ 868296 w 1506139"/>
              <a:gd name="connsiteY50" fmla="*/ 1275549 h 1275549"/>
              <a:gd name="connsiteX51" fmla="*/ 791455 w 1506139"/>
              <a:gd name="connsiteY51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338097 w 1506139"/>
              <a:gd name="connsiteY6" fmla="*/ 1121869 h 1275549"/>
              <a:gd name="connsiteX7" fmla="*/ 284309 w 1506139"/>
              <a:gd name="connsiteY7" fmla="*/ 1106501 h 1275549"/>
              <a:gd name="connsiteX8" fmla="*/ 261257 w 1506139"/>
              <a:gd name="connsiteY8" fmla="*/ 1091132 h 1275549"/>
              <a:gd name="connsiteX9" fmla="*/ 192101 w 1506139"/>
              <a:gd name="connsiteY9" fmla="*/ 1060396 h 1275549"/>
              <a:gd name="connsiteX10" fmla="*/ 145997 w 1506139"/>
              <a:gd name="connsiteY10" fmla="*/ 1014292 h 1275549"/>
              <a:gd name="connsiteX11" fmla="*/ 107576 w 1506139"/>
              <a:gd name="connsiteY11" fmla="*/ 968188 h 1275549"/>
              <a:gd name="connsiteX12" fmla="*/ 69156 w 1506139"/>
              <a:gd name="connsiteY12" fmla="*/ 899032 h 1275549"/>
              <a:gd name="connsiteX13" fmla="*/ 46104 w 1506139"/>
              <a:gd name="connsiteY13" fmla="*/ 860611 h 1275549"/>
              <a:gd name="connsiteX14" fmla="*/ 23052 w 1506139"/>
              <a:gd name="connsiteY14" fmla="*/ 806823 h 1275549"/>
              <a:gd name="connsiteX15" fmla="*/ 0 w 1506139"/>
              <a:gd name="connsiteY15" fmla="*/ 745351 h 1275549"/>
              <a:gd name="connsiteX16" fmla="*/ 7684 w 1506139"/>
              <a:gd name="connsiteY16" fmla="*/ 545566 h 1275549"/>
              <a:gd name="connsiteX17" fmla="*/ 30736 w 1506139"/>
              <a:gd name="connsiteY17" fmla="*/ 461042 h 1275549"/>
              <a:gd name="connsiteX18" fmla="*/ 38420 w 1506139"/>
              <a:gd name="connsiteY18" fmla="*/ 422622 h 1275549"/>
              <a:gd name="connsiteX19" fmla="*/ 115260 w 1506139"/>
              <a:gd name="connsiteY19" fmla="*/ 361149 h 1275549"/>
              <a:gd name="connsiteX20" fmla="*/ 284309 w 1506139"/>
              <a:gd name="connsiteY20" fmla="*/ 338097 h 1275549"/>
              <a:gd name="connsiteX21" fmla="*/ 407254 w 1506139"/>
              <a:gd name="connsiteY21" fmla="*/ 299677 h 1275549"/>
              <a:gd name="connsiteX22" fmla="*/ 468726 w 1506139"/>
              <a:gd name="connsiteY22" fmla="*/ 261257 h 1275549"/>
              <a:gd name="connsiteX23" fmla="*/ 522514 w 1506139"/>
              <a:gd name="connsiteY23" fmla="*/ 199785 h 1275549"/>
              <a:gd name="connsiteX24" fmla="*/ 568618 w 1506139"/>
              <a:gd name="connsiteY24" fmla="*/ 122944 h 1275549"/>
              <a:gd name="connsiteX25" fmla="*/ 614723 w 1506139"/>
              <a:gd name="connsiteY25" fmla="*/ 38420 h 1275549"/>
              <a:gd name="connsiteX26" fmla="*/ 745351 w 1506139"/>
              <a:gd name="connsiteY26" fmla="*/ 0 h 1275549"/>
              <a:gd name="connsiteX27" fmla="*/ 1098817 w 1506139"/>
              <a:gd name="connsiteY27" fmla="*/ 7684 h 1275549"/>
              <a:gd name="connsiteX28" fmla="*/ 1160289 w 1506139"/>
              <a:gd name="connsiteY28" fmla="*/ 23052 h 1275549"/>
              <a:gd name="connsiteX29" fmla="*/ 1214077 w 1506139"/>
              <a:gd name="connsiteY29" fmla="*/ 61472 h 1275549"/>
              <a:gd name="connsiteX30" fmla="*/ 1260181 w 1506139"/>
              <a:gd name="connsiteY30" fmla="*/ 76840 h 1275549"/>
              <a:gd name="connsiteX31" fmla="*/ 1313970 w 1506139"/>
              <a:gd name="connsiteY31" fmla="*/ 130628 h 1275549"/>
              <a:gd name="connsiteX32" fmla="*/ 1390810 w 1506139"/>
              <a:gd name="connsiteY32" fmla="*/ 207469 h 1275549"/>
              <a:gd name="connsiteX33" fmla="*/ 1429230 w 1506139"/>
              <a:gd name="connsiteY33" fmla="*/ 268941 h 1275549"/>
              <a:gd name="connsiteX34" fmla="*/ 1444598 w 1506139"/>
              <a:gd name="connsiteY34" fmla="*/ 330413 h 1275549"/>
              <a:gd name="connsiteX35" fmla="*/ 1459966 w 1506139"/>
              <a:gd name="connsiteY35" fmla="*/ 353465 h 1275549"/>
              <a:gd name="connsiteX36" fmla="*/ 1498387 w 1506139"/>
              <a:gd name="connsiteY36" fmla="*/ 437990 h 1275549"/>
              <a:gd name="connsiteX37" fmla="*/ 1506071 w 1506139"/>
              <a:gd name="connsiteY37" fmla="*/ 484094 h 1275549"/>
              <a:gd name="connsiteX38" fmla="*/ 1467650 w 1506139"/>
              <a:gd name="connsiteY38" fmla="*/ 929768 h 1275549"/>
              <a:gd name="connsiteX39" fmla="*/ 1459966 w 1506139"/>
              <a:gd name="connsiteY39" fmla="*/ 983556 h 1275549"/>
              <a:gd name="connsiteX40" fmla="*/ 1429230 w 1506139"/>
              <a:gd name="connsiteY40" fmla="*/ 1052712 h 1275549"/>
              <a:gd name="connsiteX41" fmla="*/ 1406178 w 1506139"/>
              <a:gd name="connsiteY41" fmla="*/ 1083448 h 1275549"/>
              <a:gd name="connsiteX42" fmla="*/ 1367758 w 1506139"/>
              <a:gd name="connsiteY42" fmla="*/ 1129553 h 1275549"/>
              <a:gd name="connsiteX43" fmla="*/ 1298602 w 1506139"/>
              <a:gd name="connsiteY43" fmla="*/ 1167973 h 1275549"/>
              <a:gd name="connsiteX44" fmla="*/ 1267866 w 1506139"/>
              <a:gd name="connsiteY44" fmla="*/ 1175657 h 1275549"/>
              <a:gd name="connsiteX45" fmla="*/ 1198709 w 1506139"/>
              <a:gd name="connsiteY45" fmla="*/ 1214077 h 1275549"/>
              <a:gd name="connsiteX46" fmla="*/ 1014292 w 1506139"/>
              <a:gd name="connsiteY46" fmla="*/ 1221761 h 1275549"/>
              <a:gd name="connsiteX47" fmla="*/ 929768 w 1506139"/>
              <a:gd name="connsiteY47" fmla="*/ 1244813 h 1275549"/>
              <a:gd name="connsiteX48" fmla="*/ 906716 w 1506139"/>
              <a:gd name="connsiteY48" fmla="*/ 1260181 h 1275549"/>
              <a:gd name="connsiteX49" fmla="*/ 868296 w 1506139"/>
              <a:gd name="connsiteY49" fmla="*/ 1275549 h 1275549"/>
              <a:gd name="connsiteX50" fmla="*/ 791455 w 1506139"/>
              <a:gd name="connsiteY50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338097 w 1506139"/>
              <a:gd name="connsiteY6" fmla="*/ 1121869 h 1275549"/>
              <a:gd name="connsiteX7" fmla="*/ 284309 w 1506139"/>
              <a:gd name="connsiteY7" fmla="*/ 1106501 h 1275549"/>
              <a:gd name="connsiteX8" fmla="*/ 261257 w 1506139"/>
              <a:gd name="connsiteY8" fmla="*/ 1091132 h 1275549"/>
              <a:gd name="connsiteX9" fmla="*/ 192101 w 1506139"/>
              <a:gd name="connsiteY9" fmla="*/ 1060396 h 1275549"/>
              <a:gd name="connsiteX10" fmla="*/ 145997 w 1506139"/>
              <a:gd name="connsiteY10" fmla="*/ 1014292 h 1275549"/>
              <a:gd name="connsiteX11" fmla="*/ 107576 w 1506139"/>
              <a:gd name="connsiteY11" fmla="*/ 968188 h 1275549"/>
              <a:gd name="connsiteX12" fmla="*/ 69156 w 1506139"/>
              <a:gd name="connsiteY12" fmla="*/ 899032 h 1275549"/>
              <a:gd name="connsiteX13" fmla="*/ 46104 w 1506139"/>
              <a:gd name="connsiteY13" fmla="*/ 860611 h 1275549"/>
              <a:gd name="connsiteX14" fmla="*/ 23052 w 1506139"/>
              <a:gd name="connsiteY14" fmla="*/ 806823 h 1275549"/>
              <a:gd name="connsiteX15" fmla="*/ 0 w 1506139"/>
              <a:gd name="connsiteY15" fmla="*/ 745351 h 1275549"/>
              <a:gd name="connsiteX16" fmla="*/ 7684 w 1506139"/>
              <a:gd name="connsiteY16" fmla="*/ 545566 h 1275549"/>
              <a:gd name="connsiteX17" fmla="*/ 30736 w 1506139"/>
              <a:gd name="connsiteY17" fmla="*/ 461042 h 1275549"/>
              <a:gd name="connsiteX18" fmla="*/ 38420 w 1506139"/>
              <a:gd name="connsiteY18" fmla="*/ 422622 h 1275549"/>
              <a:gd name="connsiteX19" fmla="*/ 115260 w 1506139"/>
              <a:gd name="connsiteY19" fmla="*/ 361149 h 1275549"/>
              <a:gd name="connsiteX20" fmla="*/ 284309 w 1506139"/>
              <a:gd name="connsiteY20" fmla="*/ 338097 h 1275549"/>
              <a:gd name="connsiteX21" fmla="*/ 407254 w 1506139"/>
              <a:gd name="connsiteY21" fmla="*/ 299677 h 1275549"/>
              <a:gd name="connsiteX22" fmla="*/ 522514 w 1506139"/>
              <a:gd name="connsiteY22" fmla="*/ 199785 h 1275549"/>
              <a:gd name="connsiteX23" fmla="*/ 568618 w 1506139"/>
              <a:gd name="connsiteY23" fmla="*/ 122944 h 1275549"/>
              <a:gd name="connsiteX24" fmla="*/ 614723 w 1506139"/>
              <a:gd name="connsiteY24" fmla="*/ 38420 h 1275549"/>
              <a:gd name="connsiteX25" fmla="*/ 745351 w 1506139"/>
              <a:gd name="connsiteY25" fmla="*/ 0 h 1275549"/>
              <a:gd name="connsiteX26" fmla="*/ 1098817 w 1506139"/>
              <a:gd name="connsiteY26" fmla="*/ 7684 h 1275549"/>
              <a:gd name="connsiteX27" fmla="*/ 1160289 w 1506139"/>
              <a:gd name="connsiteY27" fmla="*/ 23052 h 1275549"/>
              <a:gd name="connsiteX28" fmla="*/ 1214077 w 1506139"/>
              <a:gd name="connsiteY28" fmla="*/ 61472 h 1275549"/>
              <a:gd name="connsiteX29" fmla="*/ 1260181 w 1506139"/>
              <a:gd name="connsiteY29" fmla="*/ 76840 h 1275549"/>
              <a:gd name="connsiteX30" fmla="*/ 1313970 w 1506139"/>
              <a:gd name="connsiteY30" fmla="*/ 130628 h 1275549"/>
              <a:gd name="connsiteX31" fmla="*/ 1390810 w 1506139"/>
              <a:gd name="connsiteY31" fmla="*/ 207469 h 1275549"/>
              <a:gd name="connsiteX32" fmla="*/ 1429230 w 1506139"/>
              <a:gd name="connsiteY32" fmla="*/ 268941 h 1275549"/>
              <a:gd name="connsiteX33" fmla="*/ 1444598 w 1506139"/>
              <a:gd name="connsiteY33" fmla="*/ 330413 h 1275549"/>
              <a:gd name="connsiteX34" fmla="*/ 1459966 w 1506139"/>
              <a:gd name="connsiteY34" fmla="*/ 353465 h 1275549"/>
              <a:gd name="connsiteX35" fmla="*/ 1498387 w 1506139"/>
              <a:gd name="connsiteY35" fmla="*/ 437990 h 1275549"/>
              <a:gd name="connsiteX36" fmla="*/ 1506071 w 1506139"/>
              <a:gd name="connsiteY36" fmla="*/ 484094 h 1275549"/>
              <a:gd name="connsiteX37" fmla="*/ 1467650 w 1506139"/>
              <a:gd name="connsiteY37" fmla="*/ 929768 h 1275549"/>
              <a:gd name="connsiteX38" fmla="*/ 1459966 w 1506139"/>
              <a:gd name="connsiteY38" fmla="*/ 983556 h 1275549"/>
              <a:gd name="connsiteX39" fmla="*/ 1429230 w 1506139"/>
              <a:gd name="connsiteY39" fmla="*/ 1052712 h 1275549"/>
              <a:gd name="connsiteX40" fmla="*/ 1406178 w 1506139"/>
              <a:gd name="connsiteY40" fmla="*/ 1083448 h 1275549"/>
              <a:gd name="connsiteX41" fmla="*/ 1367758 w 1506139"/>
              <a:gd name="connsiteY41" fmla="*/ 1129553 h 1275549"/>
              <a:gd name="connsiteX42" fmla="*/ 1298602 w 1506139"/>
              <a:gd name="connsiteY42" fmla="*/ 1167973 h 1275549"/>
              <a:gd name="connsiteX43" fmla="*/ 1267866 w 1506139"/>
              <a:gd name="connsiteY43" fmla="*/ 1175657 h 1275549"/>
              <a:gd name="connsiteX44" fmla="*/ 1198709 w 1506139"/>
              <a:gd name="connsiteY44" fmla="*/ 1214077 h 1275549"/>
              <a:gd name="connsiteX45" fmla="*/ 1014292 w 1506139"/>
              <a:gd name="connsiteY45" fmla="*/ 1221761 h 1275549"/>
              <a:gd name="connsiteX46" fmla="*/ 929768 w 1506139"/>
              <a:gd name="connsiteY46" fmla="*/ 1244813 h 1275549"/>
              <a:gd name="connsiteX47" fmla="*/ 906716 w 1506139"/>
              <a:gd name="connsiteY47" fmla="*/ 1260181 h 1275549"/>
              <a:gd name="connsiteX48" fmla="*/ 868296 w 1506139"/>
              <a:gd name="connsiteY48" fmla="*/ 1275549 h 1275549"/>
              <a:gd name="connsiteX49" fmla="*/ 791455 w 1506139"/>
              <a:gd name="connsiteY49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338097 w 1506139"/>
              <a:gd name="connsiteY6" fmla="*/ 1121869 h 1275549"/>
              <a:gd name="connsiteX7" fmla="*/ 284309 w 1506139"/>
              <a:gd name="connsiteY7" fmla="*/ 1106501 h 1275549"/>
              <a:gd name="connsiteX8" fmla="*/ 261257 w 1506139"/>
              <a:gd name="connsiteY8" fmla="*/ 1091132 h 1275549"/>
              <a:gd name="connsiteX9" fmla="*/ 192101 w 1506139"/>
              <a:gd name="connsiteY9" fmla="*/ 1060396 h 1275549"/>
              <a:gd name="connsiteX10" fmla="*/ 145997 w 1506139"/>
              <a:gd name="connsiteY10" fmla="*/ 1014292 h 1275549"/>
              <a:gd name="connsiteX11" fmla="*/ 107576 w 1506139"/>
              <a:gd name="connsiteY11" fmla="*/ 968188 h 1275549"/>
              <a:gd name="connsiteX12" fmla="*/ 69156 w 1506139"/>
              <a:gd name="connsiteY12" fmla="*/ 899032 h 1275549"/>
              <a:gd name="connsiteX13" fmla="*/ 46104 w 1506139"/>
              <a:gd name="connsiteY13" fmla="*/ 860611 h 1275549"/>
              <a:gd name="connsiteX14" fmla="*/ 23052 w 1506139"/>
              <a:gd name="connsiteY14" fmla="*/ 806823 h 1275549"/>
              <a:gd name="connsiteX15" fmla="*/ 0 w 1506139"/>
              <a:gd name="connsiteY15" fmla="*/ 745351 h 1275549"/>
              <a:gd name="connsiteX16" fmla="*/ 7684 w 1506139"/>
              <a:gd name="connsiteY16" fmla="*/ 545566 h 1275549"/>
              <a:gd name="connsiteX17" fmla="*/ 38420 w 1506139"/>
              <a:gd name="connsiteY17" fmla="*/ 422622 h 1275549"/>
              <a:gd name="connsiteX18" fmla="*/ 115260 w 1506139"/>
              <a:gd name="connsiteY18" fmla="*/ 361149 h 1275549"/>
              <a:gd name="connsiteX19" fmla="*/ 284309 w 1506139"/>
              <a:gd name="connsiteY19" fmla="*/ 338097 h 1275549"/>
              <a:gd name="connsiteX20" fmla="*/ 407254 w 1506139"/>
              <a:gd name="connsiteY20" fmla="*/ 299677 h 1275549"/>
              <a:gd name="connsiteX21" fmla="*/ 522514 w 1506139"/>
              <a:gd name="connsiteY21" fmla="*/ 199785 h 1275549"/>
              <a:gd name="connsiteX22" fmla="*/ 568618 w 1506139"/>
              <a:gd name="connsiteY22" fmla="*/ 122944 h 1275549"/>
              <a:gd name="connsiteX23" fmla="*/ 614723 w 1506139"/>
              <a:gd name="connsiteY23" fmla="*/ 38420 h 1275549"/>
              <a:gd name="connsiteX24" fmla="*/ 745351 w 1506139"/>
              <a:gd name="connsiteY24" fmla="*/ 0 h 1275549"/>
              <a:gd name="connsiteX25" fmla="*/ 1098817 w 1506139"/>
              <a:gd name="connsiteY25" fmla="*/ 7684 h 1275549"/>
              <a:gd name="connsiteX26" fmla="*/ 1160289 w 1506139"/>
              <a:gd name="connsiteY26" fmla="*/ 23052 h 1275549"/>
              <a:gd name="connsiteX27" fmla="*/ 1214077 w 1506139"/>
              <a:gd name="connsiteY27" fmla="*/ 61472 h 1275549"/>
              <a:gd name="connsiteX28" fmla="*/ 1260181 w 1506139"/>
              <a:gd name="connsiteY28" fmla="*/ 76840 h 1275549"/>
              <a:gd name="connsiteX29" fmla="*/ 1313970 w 1506139"/>
              <a:gd name="connsiteY29" fmla="*/ 130628 h 1275549"/>
              <a:gd name="connsiteX30" fmla="*/ 1390810 w 1506139"/>
              <a:gd name="connsiteY30" fmla="*/ 207469 h 1275549"/>
              <a:gd name="connsiteX31" fmla="*/ 1429230 w 1506139"/>
              <a:gd name="connsiteY31" fmla="*/ 268941 h 1275549"/>
              <a:gd name="connsiteX32" fmla="*/ 1444598 w 1506139"/>
              <a:gd name="connsiteY32" fmla="*/ 330413 h 1275549"/>
              <a:gd name="connsiteX33" fmla="*/ 1459966 w 1506139"/>
              <a:gd name="connsiteY33" fmla="*/ 353465 h 1275549"/>
              <a:gd name="connsiteX34" fmla="*/ 1498387 w 1506139"/>
              <a:gd name="connsiteY34" fmla="*/ 437990 h 1275549"/>
              <a:gd name="connsiteX35" fmla="*/ 1506071 w 1506139"/>
              <a:gd name="connsiteY35" fmla="*/ 484094 h 1275549"/>
              <a:gd name="connsiteX36" fmla="*/ 1467650 w 1506139"/>
              <a:gd name="connsiteY36" fmla="*/ 929768 h 1275549"/>
              <a:gd name="connsiteX37" fmla="*/ 1459966 w 1506139"/>
              <a:gd name="connsiteY37" fmla="*/ 983556 h 1275549"/>
              <a:gd name="connsiteX38" fmla="*/ 1429230 w 1506139"/>
              <a:gd name="connsiteY38" fmla="*/ 1052712 h 1275549"/>
              <a:gd name="connsiteX39" fmla="*/ 1406178 w 1506139"/>
              <a:gd name="connsiteY39" fmla="*/ 1083448 h 1275549"/>
              <a:gd name="connsiteX40" fmla="*/ 1367758 w 1506139"/>
              <a:gd name="connsiteY40" fmla="*/ 1129553 h 1275549"/>
              <a:gd name="connsiteX41" fmla="*/ 1298602 w 1506139"/>
              <a:gd name="connsiteY41" fmla="*/ 1167973 h 1275549"/>
              <a:gd name="connsiteX42" fmla="*/ 1267866 w 1506139"/>
              <a:gd name="connsiteY42" fmla="*/ 1175657 h 1275549"/>
              <a:gd name="connsiteX43" fmla="*/ 1198709 w 1506139"/>
              <a:gd name="connsiteY43" fmla="*/ 1214077 h 1275549"/>
              <a:gd name="connsiteX44" fmla="*/ 1014292 w 1506139"/>
              <a:gd name="connsiteY44" fmla="*/ 1221761 h 1275549"/>
              <a:gd name="connsiteX45" fmla="*/ 929768 w 1506139"/>
              <a:gd name="connsiteY45" fmla="*/ 1244813 h 1275549"/>
              <a:gd name="connsiteX46" fmla="*/ 906716 w 1506139"/>
              <a:gd name="connsiteY46" fmla="*/ 1260181 h 1275549"/>
              <a:gd name="connsiteX47" fmla="*/ 868296 w 1506139"/>
              <a:gd name="connsiteY47" fmla="*/ 1275549 h 1275549"/>
              <a:gd name="connsiteX48" fmla="*/ 791455 w 1506139"/>
              <a:gd name="connsiteY48" fmla="*/ 1275549 h 1275549"/>
              <a:gd name="connsiteX0" fmla="*/ 794055 w 1508739"/>
              <a:gd name="connsiteY0" fmla="*/ 1275549 h 1275549"/>
              <a:gd name="connsiteX1" fmla="*/ 794055 w 1508739"/>
              <a:gd name="connsiteY1" fmla="*/ 1275549 h 1275549"/>
              <a:gd name="connsiteX2" fmla="*/ 648059 w 1508739"/>
              <a:gd name="connsiteY2" fmla="*/ 1214077 h 1275549"/>
              <a:gd name="connsiteX3" fmla="*/ 571218 w 1508739"/>
              <a:gd name="connsiteY3" fmla="*/ 1206393 h 1275549"/>
              <a:gd name="connsiteX4" fmla="*/ 548166 w 1508739"/>
              <a:gd name="connsiteY4" fmla="*/ 1198709 h 1275549"/>
              <a:gd name="connsiteX5" fmla="*/ 463642 w 1508739"/>
              <a:gd name="connsiteY5" fmla="*/ 1160289 h 1275549"/>
              <a:gd name="connsiteX6" fmla="*/ 340697 w 1508739"/>
              <a:gd name="connsiteY6" fmla="*/ 1121869 h 1275549"/>
              <a:gd name="connsiteX7" fmla="*/ 286909 w 1508739"/>
              <a:gd name="connsiteY7" fmla="*/ 1106501 h 1275549"/>
              <a:gd name="connsiteX8" fmla="*/ 263857 w 1508739"/>
              <a:gd name="connsiteY8" fmla="*/ 1091132 h 1275549"/>
              <a:gd name="connsiteX9" fmla="*/ 194701 w 1508739"/>
              <a:gd name="connsiteY9" fmla="*/ 1060396 h 1275549"/>
              <a:gd name="connsiteX10" fmla="*/ 148597 w 1508739"/>
              <a:gd name="connsiteY10" fmla="*/ 1014292 h 1275549"/>
              <a:gd name="connsiteX11" fmla="*/ 110176 w 1508739"/>
              <a:gd name="connsiteY11" fmla="*/ 968188 h 1275549"/>
              <a:gd name="connsiteX12" fmla="*/ 71756 w 1508739"/>
              <a:gd name="connsiteY12" fmla="*/ 899032 h 1275549"/>
              <a:gd name="connsiteX13" fmla="*/ 48704 w 1508739"/>
              <a:gd name="connsiteY13" fmla="*/ 860611 h 1275549"/>
              <a:gd name="connsiteX14" fmla="*/ 25652 w 1508739"/>
              <a:gd name="connsiteY14" fmla="*/ 806823 h 1275549"/>
              <a:gd name="connsiteX15" fmla="*/ 2600 w 1508739"/>
              <a:gd name="connsiteY15" fmla="*/ 745351 h 1275549"/>
              <a:gd name="connsiteX16" fmla="*/ 10284 w 1508739"/>
              <a:gd name="connsiteY16" fmla="*/ 545566 h 1275549"/>
              <a:gd name="connsiteX17" fmla="*/ 117860 w 1508739"/>
              <a:gd name="connsiteY17" fmla="*/ 361149 h 1275549"/>
              <a:gd name="connsiteX18" fmla="*/ 286909 w 1508739"/>
              <a:gd name="connsiteY18" fmla="*/ 338097 h 1275549"/>
              <a:gd name="connsiteX19" fmla="*/ 409854 w 1508739"/>
              <a:gd name="connsiteY19" fmla="*/ 299677 h 1275549"/>
              <a:gd name="connsiteX20" fmla="*/ 525114 w 1508739"/>
              <a:gd name="connsiteY20" fmla="*/ 199785 h 1275549"/>
              <a:gd name="connsiteX21" fmla="*/ 571218 w 1508739"/>
              <a:gd name="connsiteY21" fmla="*/ 122944 h 1275549"/>
              <a:gd name="connsiteX22" fmla="*/ 617323 w 1508739"/>
              <a:gd name="connsiteY22" fmla="*/ 38420 h 1275549"/>
              <a:gd name="connsiteX23" fmla="*/ 747951 w 1508739"/>
              <a:gd name="connsiteY23" fmla="*/ 0 h 1275549"/>
              <a:gd name="connsiteX24" fmla="*/ 1101417 w 1508739"/>
              <a:gd name="connsiteY24" fmla="*/ 7684 h 1275549"/>
              <a:gd name="connsiteX25" fmla="*/ 1162889 w 1508739"/>
              <a:gd name="connsiteY25" fmla="*/ 23052 h 1275549"/>
              <a:gd name="connsiteX26" fmla="*/ 1216677 w 1508739"/>
              <a:gd name="connsiteY26" fmla="*/ 61472 h 1275549"/>
              <a:gd name="connsiteX27" fmla="*/ 1262781 w 1508739"/>
              <a:gd name="connsiteY27" fmla="*/ 76840 h 1275549"/>
              <a:gd name="connsiteX28" fmla="*/ 1316570 w 1508739"/>
              <a:gd name="connsiteY28" fmla="*/ 130628 h 1275549"/>
              <a:gd name="connsiteX29" fmla="*/ 1393410 w 1508739"/>
              <a:gd name="connsiteY29" fmla="*/ 207469 h 1275549"/>
              <a:gd name="connsiteX30" fmla="*/ 1431830 w 1508739"/>
              <a:gd name="connsiteY30" fmla="*/ 268941 h 1275549"/>
              <a:gd name="connsiteX31" fmla="*/ 1447198 w 1508739"/>
              <a:gd name="connsiteY31" fmla="*/ 330413 h 1275549"/>
              <a:gd name="connsiteX32" fmla="*/ 1462566 w 1508739"/>
              <a:gd name="connsiteY32" fmla="*/ 353465 h 1275549"/>
              <a:gd name="connsiteX33" fmla="*/ 1500987 w 1508739"/>
              <a:gd name="connsiteY33" fmla="*/ 437990 h 1275549"/>
              <a:gd name="connsiteX34" fmla="*/ 1508671 w 1508739"/>
              <a:gd name="connsiteY34" fmla="*/ 484094 h 1275549"/>
              <a:gd name="connsiteX35" fmla="*/ 1470250 w 1508739"/>
              <a:gd name="connsiteY35" fmla="*/ 929768 h 1275549"/>
              <a:gd name="connsiteX36" fmla="*/ 1462566 w 1508739"/>
              <a:gd name="connsiteY36" fmla="*/ 983556 h 1275549"/>
              <a:gd name="connsiteX37" fmla="*/ 1431830 w 1508739"/>
              <a:gd name="connsiteY37" fmla="*/ 1052712 h 1275549"/>
              <a:gd name="connsiteX38" fmla="*/ 1408778 w 1508739"/>
              <a:gd name="connsiteY38" fmla="*/ 1083448 h 1275549"/>
              <a:gd name="connsiteX39" fmla="*/ 1370358 w 1508739"/>
              <a:gd name="connsiteY39" fmla="*/ 1129553 h 1275549"/>
              <a:gd name="connsiteX40" fmla="*/ 1301202 w 1508739"/>
              <a:gd name="connsiteY40" fmla="*/ 1167973 h 1275549"/>
              <a:gd name="connsiteX41" fmla="*/ 1270466 w 1508739"/>
              <a:gd name="connsiteY41" fmla="*/ 1175657 h 1275549"/>
              <a:gd name="connsiteX42" fmla="*/ 1201309 w 1508739"/>
              <a:gd name="connsiteY42" fmla="*/ 1214077 h 1275549"/>
              <a:gd name="connsiteX43" fmla="*/ 1016892 w 1508739"/>
              <a:gd name="connsiteY43" fmla="*/ 1221761 h 1275549"/>
              <a:gd name="connsiteX44" fmla="*/ 932368 w 1508739"/>
              <a:gd name="connsiteY44" fmla="*/ 1244813 h 1275549"/>
              <a:gd name="connsiteX45" fmla="*/ 909316 w 1508739"/>
              <a:gd name="connsiteY45" fmla="*/ 1260181 h 1275549"/>
              <a:gd name="connsiteX46" fmla="*/ 870896 w 1508739"/>
              <a:gd name="connsiteY46" fmla="*/ 1275549 h 1275549"/>
              <a:gd name="connsiteX47" fmla="*/ 794055 w 1508739"/>
              <a:gd name="connsiteY47" fmla="*/ 1275549 h 1275549"/>
              <a:gd name="connsiteX0" fmla="*/ 797242 w 1511926"/>
              <a:gd name="connsiteY0" fmla="*/ 1275549 h 1275549"/>
              <a:gd name="connsiteX1" fmla="*/ 797242 w 1511926"/>
              <a:gd name="connsiteY1" fmla="*/ 1275549 h 1275549"/>
              <a:gd name="connsiteX2" fmla="*/ 651246 w 1511926"/>
              <a:gd name="connsiteY2" fmla="*/ 1214077 h 1275549"/>
              <a:gd name="connsiteX3" fmla="*/ 574405 w 1511926"/>
              <a:gd name="connsiteY3" fmla="*/ 1206393 h 1275549"/>
              <a:gd name="connsiteX4" fmla="*/ 551353 w 1511926"/>
              <a:gd name="connsiteY4" fmla="*/ 1198709 h 1275549"/>
              <a:gd name="connsiteX5" fmla="*/ 466829 w 1511926"/>
              <a:gd name="connsiteY5" fmla="*/ 1160289 h 1275549"/>
              <a:gd name="connsiteX6" fmla="*/ 343884 w 1511926"/>
              <a:gd name="connsiteY6" fmla="*/ 1121869 h 1275549"/>
              <a:gd name="connsiteX7" fmla="*/ 290096 w 1511926"/>
              <a:gd name="connsiteY7" fmla="*/ 1106501 h 1275549"/>
              <a:gd name="connsiteX8" fmla="*/ 267044 w 1511926"/>
              <a:gd name="connsiteY8" fmla="*/ 1091132 h 1275549"/>
              <a:gd name="connsiteX9" fmla="*/ 197888 w 1511926"/>
              <a:gd name="connsiteY9" fmla="*/ 1060396 h 1275549"/>
              <a:gd name="connsiteX10" fmla="*/ 151784 w 1511926"/>
              <a:gd name="connsiteY10" fmla="*/ 1014292 h 1275549"/>
              <a:gd name="connsiteX11" fmla="*/ 113363 w 1511926"/>
              <a:gd name="connsiteY11" fmla="*/ 968188 h 1275549"/>
              <a:gd name="connsiteX12" fmla="*/ 74943 w 1511926"/>
              <a:gd name="connsiteY12" fmla="*/ 899032 h 1275549"/>
              <a:gd name="connsiteX13" fmla="*/ 51891 w 1511926"/>
              <a:gd name="connsiteY13" fmla="*/ 860611 h 1275549"/>
              <a:gd name="connsiteX14" fmla="*/ 5787 w 1511926"/>
              <a:gd name="connsiteY14" fmla="*/ 745351 h 1275549"/>
              <a:gd name="connsiteX15" fmla="*/ 13471 w 1511926"/>
              <a:gd name="connsiteY15" fmla="*/ 545566 h 1275549"/>
              <a:gd name="connsiteX16" fmla="*/ 121047 w 1511926"/>
              <a:gd name="connsiteY16" fmla="*/ 361149 h 1275549"/>
              <a:gd name="connsiteX17" fmla="*/ 290096 w 1511926"/>
              <a:gd name="connsiteY17" fmla="*/ 338097 h 1275549"/>
              <a:gd name="connsiteX18" fmla="*/ 413041 w 1511926"/>
              <a:gd name="connsiteY18" fmla="*/ 299677 h 1275549"/>
              <a:gd name="connsiteX19" fmla="*/ 528301 w 1511926"/>
              <a:gd name="connsiteY19" fmla="*/ 199785 h 1275549"/>
              <a:gd name="connsiteX20" fmla="*/ 574405 w 1511926"/>
              <a:gd name="connsiteY20" fmla="*/ 122944 h 1275549"/>
              <a:gd name="connsiteX21" fmla="*/ 620510 w 1511926"/>
              <a:gd name="connsiteY21" fmla="*/ 38420 h 1275549"/>
              <a:gd name="connsiteX22" fmla="*/ 751138 w 1511926"/>
              <a:gd name="connsiteY22" fmla="*/ 0 h 1275549"/>
              <a:gd name="connsiteX23" fmla="*/ 1104604 w 1511926"/>
              <a:gd name="connsiteY23" fmla="*/ 7684 h 1275549"/>
              <a:gd name="connsiteX24" fmla="*/ 1166076 w 1511926"/>
              <a:gd name="connsiteY24" fmla="*/ 23052 h 1275549"/>
              <a:gd name="connsiteX25" fmla="*/ 1219864 w 1511926"/>
              <a:gd name="connsiteY25" fmla="*/ 61472 h 1275549"/>
              <a:gd name="connsiteX26" fmla="*/ 1265968 w 1511926"/>
              <a:gd name="connsiteY26" fmla="*/ 76840 h 1275549"/>
              <a:gd name="connsiteX27" fmla="*/ 1319757 w 1511926"/>
              <a:gd name="connsiteY27" fmla="*/ 130628 h 1275549"/>
              <a:gd name="connsiteX28" fmla="*/ 1396597 w 1511926"/>
              <a:gd name="connsiteY28" fmla="*/ 207469 h 1275549"/>
              <a:gd name="connsiteX29" fmla="*/ 1435017 w 1511926"/>
              <a:gd name="connsiteY29" fmla="*/ 268941 h 1275549"/>
              <a:gd name="connsiteX30" fmla="*/ 1450385 w 1511926"/>
              <a:gd name="connsiteY30" fmla="*/ 330413 h 1275549"/>
              <a:gd name="connsiteX31" fmla="*/ 1465753 w 1511926"/>
              <a:gd name="connsiteY31" fmla="*/ 353465 h 1275549"/>
              <a:gd name="connsiteX32" fmla="*/ 1504174 w 1511926"/>
              <a:gd name="connsiteY32" fmla="*/ 437990 h 1275549"/>
              <a:gd name="connsiteX33" fmla="*/ 1511858 w 1511926"/>
              <a:gd name="connsiteY33" fmla="*/ 484094 h 1275549"/>
              <a:gd name="connsiteX34" fmla="*/ 1473437 w 1511926"/>
              <a:gd name="connsiteY34" fmla="*/ 929768 h 1275549"/>
              <a:gd name="connsiteX35" fmla="*/ 1465753 w 1511926"/>
              <a:gd name="connsiteY35" fmla="*/ 983556 h 1275549"/>
              <a:gd name="connsiteX36" fmla="*/ 1435017 w 1511926"/>
              <a:gd name="connsiteY36" fmla="*/ 1052712 h 1275549"/>
              <a:gd name="connsiteX37" fmla="*/ 1411965 w 1511926"/>
              <a:gd name="connsiteY37" fmla="*/ 1083448 h 1275549"/>
              <a:gd name="connsiteX38" fmla="*/ 1373545 w 1511926"/>
              <a:gd name="connsiteY38" fmla="*/ 1129553 h 1275549"/>
              <a:gd name="connsiteX39" fmla="*/ 1304389 w 1511926"/>
              <a:gd name="connsiteY39" fmla="*/ 1167973 h 1275549"/>
              <a:gd name="connsiteX40" fmla="*/ 1273653 w 1511926"/>
              <a:gd name="connsiteY40" fmla="*/ 1175657 h 1275549"/>
              <a:gd name="connsiteX41" fmla="*/ 1204496 w 1511926"/>
              <a:gd name="connsiteY41" fmla="*/ 1214077 h 1275549"/>
              <a:gd name="connsiteX42" fmla="*/ 1020079 w 1511926"/>
              <a:gd name="connsiteY42" fmla="*/ 1221761 h 1275549"/>
              <a:gd name="connsiteX43" fmla="*/ 935555 w 1511926"/>
              <a:gd name="connsiteY43" fmla="*/ 1244813 h 1275549"/>
              <a:gd name="connsiteX44" fmla="*/ 912503 w 1511926"/>
              <a:gd name="connsiteY44" fmla="*/ 1260181 h 1275549"/>
              <a:gd name="connsiteX45" fmla="*/ 874083 w 1511926"/>
              <a:gd name="connsiteY45" fmla="*/ 1275549 h 1275549"/>
              <a:gd name="connsiteX46" fmla="*/ 797242 w 1511926"/>
              <a:gd name="connsiteY46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91645 w 1513475"/>
              <a:gd name="connsiteY7" fmla="*/ 1106501 h 1275549"/>
              <a:gd name="connsiteX8" fmla="*/ 268593 w 1513475"/>
              <a:gd name="connsiteY8" fmla="*/ 1091132 h 1275549"/>
              <a:gd name="connsiteX9" fmla="*/ 199437 w 1513475"/>
              <a:gd name="connsiteY9" fmla="*/ 1060396 h 1275549"/>
              <a:gd name="connsiteX10" fmla="*/ 153333 w 1513475"/>
              <a:gd name="connsiteY10" fmla="*/ 1014292 h 1275549"/>
              <a:gd name="connsiteX11" fmla="*/ 114912 w 1513475"/>
              <a:gd name="connsiteY11" fmla="*/ 968188 h 1275549"/>
              <a:gd name="connsiteX12" fmla="*/ 76492 w 1513475"/>
              <a:gd name="connsiteY12" fmla="*/ 899032 h 1275549"/>
              <a:gd name="connsiteX13" fmla="*/ 7336 w 1513475"/>
              <a:gd name="connsiteY13" fmla="*/ 745351 h 1275549"/>
              <a:gd name="connsiteX14" fmla="*/ 15020 w 1513475"/>
              <a:gd name="connsiteY14" fmla="*/ 545566 h 1275549"/>
              <a:gd name="connsiteX15" fmla="*/ 122596 w 1513475"/>
              <a:gd name="connsiteY15" fmla="*/ 361149 h 1275549"/>
              <a:gd name="connsiteX16" fmla="*/ 291645 w 1513475"/>
              <a:gd name="connsiteY16" fmla="*/ 338097 h 1275549"/>
              <a:gd name="connsiteX17" fmla="*/ 414590 w 1513475"/>
              <a:gd name="connsiteY17" fmla="*/ 299677 h 1275549"/>
              <a:gd name="connsiteX18" fmla="*/ 529850 w 1513475"/>
              <a:gd name="connsiteY18" fmla="*/ 199785 h 1275549"/>
              <a:gd name="connsiteX19" fmla="*/ 575954 w 1513475"/>
              <a:gd name="connsiteY19" fmla="*/ 122944 h 1275549"/>
              <a:gd name="connsiteX20" fmla="*/ 622059 w 1513475"/>
              <a:gd name="connsiteY20" fmla="*/ 38420 h 1275549"/>
              <a:gd name="connsiteX21" fmla="*/ 752687 w 1513475"/>
              <a:gd name="connsiteY21" fmla="*/ 0 h 1275549"/>
              <a:gd name="connsiteX22" fmla="*/ 1106153 w 1513475"/>
              <a:gd name="connsiteY22" fmla="*/ 7684 h 1275549"/>
              <a:gd name="connsiteX23" fmla="*/ 1167625 w 1513475"/>
              <a:gd name="connsiteY23" fmla="*/ 23052 h 1275549"/>
              <a:gd name="connsiteX24" fmla="*/ 1221413 w 1513475"/>
              <a:gd name="connsiteY24" fmla="*/ 61472 h 1275549"/>
              <a:gd name="connsiteX25" fmla="*/ 1267517 w 1513475"/>
              <a:gd name="connsiteY25" fmla="*/ 76840 h 1275549"/>
              <a:gd name="connsiteX26" fmla="*/ 1321306 w 1513475"/>
              <a:gd name="connsiteY26" fmla="*/ 130628 h 1275549"/>
              <a:gd name="connsiteX27" fmla="*/ 1398146 w 1513475"/>
              <a:gd name="connsiteY27" fmla="*/ 207469 h 1275549"/>
              <a:gd name="connsiteX28" fmla="*/ 1436566 w 1513475"/>
              <a:gd name="connsiteY28" fmla="*/ 268941 h 1275549"/>
              <a:gd name="connsiteX29" fmla="*/ 1451934 w 1513475"/>
              <a:gd name="connsiteY29" fmla="*/ 330413 h 1275549"/>
              <a:gd name="connsiteX30" fmla="*/ 1467302 w 1513475"/>
              <a:gd name="connsiteY30" fmla="*/ 353465 h 1275549"/>
              <a:gd name="connsiteX31" fmla="*/ 1505723 w 1513475"/>
              <a:gd name="connsiteY31" fmla="*/ 437990 h 1275549"/>
              <a:gd name="connsiteX32" fmla="*/ 1513407 w 1513475"/>
              <a:gd name="connsiteY32" fmla="*/ 484094 h 1275549"/>
              <a:gd name="connsiteX33" fmla="*/ 1474986 w 1513475"/>
              <a:gd name="connsiteY33" fmla="*/ 929768 h 1275549"/>
              <a:gd name="connsiteX34" fmla="*/ 1467302 w 1513475"/>
              <a:gd name="connsiteY34" fmla="*/ 983556 h 1275549"/>
              <a:gd name="connsiteX35" fmla="*/ 1436566 w 1513475"/>
              <a:gd name="connsiteY35" fmla="*/ 1052712 h 1275549"/>
              <a:gd name="connsiteX36" fmla="*/ 1413514 w 1513475"/>
              <a:gd name="connsiteY36" fmla="*/ 1083448 h 1275549"/>
              <a:gd name="connsiteX37" fmla="*/ 1375094 w 1513475"/>
              <a:gd name="connsiteY37" fmla="*/ 1129553 h 1275549"/>
              <a:gd name="connsiteX38" fmla="*/ 1305938 w 1513475"/>
              <a:gd name="connsiteY38" fmla="*/ 1167973 h 1275549"/>
              <a:gd name="connsiteX39" fmla="*/ 1275202 w 1513475"/>
              <a:gd name="connsiteY39" fmla="*/ 1175657 h 1275549"/>
              <a:gd name="connsiteX40" fmla="*/ 1206045 w 1513475"/>
              <a:gd name="connsiteY40" fmla="*/ 1214077 h 1275549"/>
              <a:gd name="connsiteX41" fmla="*/ 1021628 w 1513475"/>
              <a:gd name="connsiteY41" fmla="*/ 1221761 h 1275549"/>
              <a:gd name="connsiteX42" fmla="*/ 937104 w 1513475"/>
              <a:gd name="connsiteY42" fmla="*/ 1244813 h 1275549"/>
              <a:gd name="connsiteX43" fmla="*/ 914052 w 1513475"/>
              <a:gd name="connsiteY43" fmla="*/ 1260181 h 1275549"/>
              <a:gd name="connsiteX44" fmla="*/ 875632 w 1513475"/>
              <a:gd name="connsiteY44" fmla="*/ 1275549 h 1275549"/>
              <a:gd name="connsiteX45" fmla="*/ 798791 w 1513475"/>
              <a:gd name="connsiteY45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91645 w 1513475"/>
              <a:gd name="connsiteY7" fmla="*/ 1106501 h 1275549"/>
              <a:gd name="connsiteX8" fmla="*/ 268593 w 1513475"/>
              <a:gd name="connsiteY8" fmla="*/ 1091132 h 1275549"/>
              <a:gd name="connsiteX9" fmla="*/ 199437 w 1513475"/>
              <a:gd name="connsiteY9" fmla="*/ 1060396 h 1275549"/>
              <a:gd name="connsiteX10" fmla="*/ 153333 w 1513475"/>
              <a:gd name="connsiteY10" fmla="*/ 1014292 h 1275549"/>
              <a:gd name="connsiteX11" fmla="*/ 76492 w 1513475"/>
              <a:gd name="connsiteY11" fmla="*/ 899032 h 1275549"/>
              <a:gd name="connsiteX12" fmla="*/ 7336 w 1513475"/>
              <a:gd name="connsiteY12" fmla="*/ 745351 h 1275549"/>
              <a:gd name="connsiteX13" fmla="*/ 15020 w 1513475"/>
              <a:gd name="connsiteY13" fmla="*/ 545566 h 1275549"/>
              <a:gd name="connsiteX14" fmla="*/ 122596 w 1513475"/>
              <a:gd name="connsiteY14" fmla="*/ 361149 h 1275549"/>
              <a:gd name="connsiteX15" fmla="*/ 291645 w 1513475"/>
              <a:gd name="connsiteY15" fmla="*/ 338097 h 1275549"/>
              <a:gd name="connsiteX16" fmla="*/ 414590 w 1513475"/>
              <a:gd name="connsiteY16" fmla="*/ 299677 h 1275549"/>
              <a:gd name="connsiteX17" fmla="*/ 529850 w 1513475"/>
              <a:gd name="connsiteY17" fmla="*/ 199785 h 1275549"/>
              <a:gd name="connsiteX18" fmla="*/ 575954 w 1513475"/>
              <a:gd name="connsiteY18" fmla="*/ 122944 h 1275549"/>
              <a:gd name="connsiteX19" fmla="*/ 622059 w 1513475"/>
              <a:gd name="connsiteY19" fmla="*/ 38420 h 1275549"/>
              <a:gd name="connsiteX20" fmla="*/ 752687 w 1513475"/>
              <a:gd name="connsiteY20" fmla="*/ 0 h 1275549"/>
              <a:gd name="connsiteX21" fmla="*/ 1106153 w 1513475"/>
              <a:gd name="connsiteY21" fmla="*/ 7684 h 1275549"/>
              <a:gd name="connsiteX22" fmla="*/ 1167625 w 1513475"/>
              <a:gd name="connsiteY22" fmla="*/ 23052 h 1275549"/>
              <a:gd name="connsiteX23" fmla="*/ 1221413 w 1513475"/>
              <a:gd name="connsiteY23" fmla="*/ 61472 h 1275549"/>
              <a:gd name="connsiteX24" fmla="*/ 1267517 w 1513475"/>
              <a:gd name="connsiteY24" fmla="*/ 76840 h 1275549"/>
              <a:gd name="connsiteX25" fmla="*/ 1321306 w 1513475"/>
              <a:gd name="connsiteY25" fmla="*/ 130628 h 1275549"/>
              <a:gd name="connsiteX26" fmla="*/ 1398146 w 1513475"/>
              <a:gd name="connsiteY26" fmla="*/ 207469 h 1275549"/>
              <a:gd name="connsiteX27" fmla="*/ 1436566 w 1513475"/>
              <a:gd name="connsiteY27" fmla="*/ 268941 h 1275549"/>
              <a:gd name="connsiteX28" fmla="*/ 1451934 w 1513475"/>
              <a:gd name="connsiteY28" fmla="*/ 330413 h 1275549"/>
              <a:gd name="connsiteX29" fmla="*/ 1467302 w 1513475"/>
              <a:gd name="connsiteY29" fmla="*/ 353465 h 1275549"/>
              <a:gd name="connsiteX30" fmla="*/ 1505723 w 1513475"/>
              <a:gd name="connsiteY30" fmla="*/ 437990 h 1275549"/>
              <a:gd name="connsiteX31" fmla="*/ 1513407 w 1513475"/>
              <a:gd name="connsiteY31" fmla="*/ 484094 h 1275549"/>
              <a:gd name="connsiteX32" fmla="*/ 1474986 w 1513475"/>
              <a:gd name="connsiteY32" fmla="*/ 929768 h 1275549"/>
              <a:gd name="connsiteX33" fmla="*/ 1467302 w 1513475"/>
              <a:gd name="connsiteY33" fmla="*/ 983556 h 1275549"/>
              <a:gd name="connsiteX34" fmla="*/ 1436566 w 1513475"/>
              <a:gd name="connsiteY34" fmla="*/ 1052712 h 1275549"/>
              <a:gd name="connsiteX35" fmla="*/ 1413514 w 1513475"/>
              <a:gd name="connsiteY35" fmla="*/ 1083448 h 1275549"/>
              <a:gd name="connsiteX36" fmla="*/ 1375094 w 1513475"/>
              <a:gd name="connsiteY36" fmla="*/ 1129553 h 1275549"/>
              <a:gd name="connsiteX37" fmla="*/ 1305938 w 1513475"/>
              <a:gd name="connsiteY37" fmla="*/ 1167973 h 1275549"/>
              <a:gd name="connsiteX38" fmla="*/ 1275202 w 1513475"/>
              <a:gd name="connsiteY38" fmla="*/ 1175657 h 1275549"/>
              <a:gd name="connsiteX39" fmla="*/ 1206045 w 1513475"/>
              <a:gd name="connsiteY39" fmla="*/ 1214077 h 1275549"/>
              <a:gd name="connsiteX40" fmla="*/ 1021628 w 1513475"/>
              <a:gd name="connsiteY40" fmla="*/ 1221761 h 1275549"/>
              <a:gd name="connsiteX41" fmla="*/ 937104 w 1513475"/>
              <a:gd name="connsiteY41" fmla="*/ 1244813 h 1275549"/>
              <a:gd name="connsiteX42" fmla="*/ 914052 w 1513475"/>
              <a:gd name="connsiteY42" fmla="*/ 1260181 h 1275549"/>
              <a:gd name="connsiteX43" fmla="*/ 875632 w 1513475"/>
              <a:gd name="connsiteY43" fmla="*/ 1275549 h 1275549"/>
              <a:gd name="connsiteX44" fmla="*/ 798791 w 1513475"/>
              <a:gd name="connsiteY44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91645 w 1513475"/>
              <a:gd name="connsiteY7" fmla="*/ 1106501 h 1275549"/>
              <a:gd name="connsiteX8" fmla="*/ 268593 w 1513475"/>
              <a:gd name="connsiteY8" fmla="*/ 1091132 h 1275549"/>
              <a:gd name="connsiteX9" fmla="*/ 199437 w 1513475"/>
              <a:gd name="connsiteY9" fmla="*/ 1060396 h 1275549"/>
              <a:gd name="connsiteX10" fmla="*/ 76492 w 1513475"/>
              <a:gd name="connsiteY10" fmla="*/ 899032 h 1275549"/>
              <a:gd name="connsiteX11" fmla="*/ 7336 w 1513475"/>
              <a:gd name="connsiteY11" fmla="*/ 745351 h 1275549"/>
              <a:gd name="connsiteX12" fmla="*/ 15020 w 1513475"/>
              <a:gd name="connsiteY12" fmla="*/ 545566 h 1275549"/>
              <a:gd name="connsiteX13" fmla="*/ 122596 w 1513475"/>
              <a:gd name="connsiteY13" fmla="*/ 361149 h 1275549"/>
              <a:gd name="connsiteX14" fmla="*/ 291645 w 1513475"/>
              <a:gd name="connsiteY14" fmla="*/ 338097 h 1275549"/>
              <a:gd name="connsiteX15" fmla="*/ 414590 w 1513475"/>
              <a:gd name="connsiteY15" fmla="*/ 299677 h 1275549"/>
              <a:gd name="connsiteX16" fmla="*/ 529850 w 1513475"/>
              <a:gd name="connsiteY16" fmla="*/ 199785 h 1275549"/>
              <a:gd name="connsiteX17" fmla="*/ 575954 w 1513475"/>
              <a:gd name="connsiteY17" fmla="*/ 122944 h 1275549"/>
              <a:gd name="connsiteX18" fmla="*/ 622059 w 1513475"/>
              <a:gd name="connsiteY18" fmla="*/ 38420 h 1275549"/>
              <a:gd name="connsiteX19" fmla="*/ 752687 w 1513475"/>
              <a:gd name="connsiteY19" fmla="*/ 0 h 1275549"/>
              <a:gd name="connsiteX20" fmla="*/ 1106153 w 1513475"/>
              <a:gd name="connsiteY20" fmla="*/ 7684 h 1275549"/>
              <a:gd name="connsiteX21" fmla="*/ 1167625 w 1513475"/>
              <a:gd name="connsiteY21" fmla="*/ 23052 h 1275549"/>
              <a:gd name="connsiteX22" fmla="*/ 1221413 w 1513475"/>
              <a:gd name="connsiteY22" fmla="*/ 61472 h 1275549"/>
              <a:gd name="connsiteX23" fmla="*/ 1267517 w 1513475"/>
              <a:gd name="connsiteY23" fmla="*/ 76840 h 1275549"/>
              <a:gd name="connsiteX24" fmla="*/ 1321306 w 1513475"/>
              <a:gd name="connsiteY24" fmla="*/ 130628 h 1275549"/>
              <a:gd name="connsiteX25" fmla="*/ 1398146 w 1513475"/>
              <a:gd name="connsiteY25" fmla="*/ 207469 h 1275549"/>
              <a:gd name="connsiteX26" fmla="*/ 1436566 w 1513475"/>
              <a:gd name="connsiteY26" fmla="*/ 268941 h 1275549"/>
              <a:gd name="connsiteX27" fmla="*/ 1451934 w 1513475"/>
              <a:gd name="connsiteY27" fmla="*/ 330413 h 1275549"/>
              <a:gd name="connsiteX28" fmla="*/ 1467302 w 1513475"/>
              <a:gd name="connsiteY28" fmla="*/ 353465 h 1275549"/>
              <a:gd name="connsiteX29" fmla="*/ 1505723 w 1513475"/>
              <a:gd name="connsiteY29" fmla="*/ 437990 h 1275549"/>
              <a:gd name="connsiteX30" fmla="*/ 1513407 w 1513475"/>
              <a:gd name="connsiteY30" fmla="*/ 484094 h 1275549"/>
              <a:gd name="connsiteX31" fmla="*/ 1474986 w 1513475"/>
              <a:gd name="connsiteY31" fmla="*/ 929768 h 1275549"/>
              <a:gd name="connsiteX32" fmla="*/ 1467302 w 1513475"/>
              <a:gd name="connsiteY32" fmla="*/ 983556 h 1275549"/>
              <a:gd name="connsiteX33" fmla="*/ 1436566 w 1513475"/>
              <a:gd name="connsiteY33" fmla="*/ 1052712 h 1275549"/>
              <a:gd name="connsiteX34" fmla="*/ 1413514 w 1513475"/>
              <a:gd name="connsiteY34" fmla="*/ 1083448 h 1275549"/>
              <a:gd name="connsiteX35" fmla="*/ 1375094 w 1513475"/>
              <a:gd name="connsiteY35" fmla="*/ 1129553 h 1275549"/>
              <a:gd name="connsiteX36" fmla="*/ 1305938 w 1513475"/>
              <a:gd name="connsiteY36" fmla="*/ 1167973 h 1275549"/>
              <a:gd name="connsiteX37" fmla="*/ 1275202 w 1513475"/>
              <a:gd name="connsiteY37" fmla="*/ 1175657 h 1275549"/>
              <a:gd name="connsiteX38" fmla="*/ 1206045 w 1513475"/>
              <a:gd name="connsiteY38" fmla="*/ 1214077 h 1275549"/>
              <a:gd name="connsiteX39" fmla="*/ 1021628 w 1513475"/>
              <a:gd name="connsiteY39" fmla="*/ 1221761 h 1275549"/>
              <a:gd name="connsiteX40" fmla="*/ 937104 w 1513475"/>
              <a:gd name="connsiteY40" fmla="*/ 1244813 h 1275549"/>
              <a:gd name="connsiteX41" fmla="*/ 914052 w 1513475"/>
              <a:gd name="connsiteY41" fmla="*/ 1260181 h 1275549"/>
              <a:gd name="connsiteX42" fmla="*/ 875632 w 1513475"/>
              <a:gd name="connsiteY42" fmla="*/ 1275549 h 1275549"/>
              <a:gd name="connsiteX43" fmla="*/ 798791 w 1513475"/>
              <a:gd name="connsiteY43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68593 w 1513475"/>
              <a:gd name="connsiteY7" fmla="*/ 1091132 h 1275549"/>
              <a:gd name="connsiteX8" fmla="*/ 199437 w 1513475"/>
              <a:gd name="connsiteY8" fmla="*/ 1060396 h 1275549"/>
              <a:gd name="connsiteX9" fmla="*/ 76492 w 1513475"/>
              <a:gd name="connsiteY9" fmla="*/ 899032 h 1275549"/>
              <a:gd name="connsiteX10" fmla="*/ 7336 w 1513475"/>
              <a:gd name="connsiteY10" fmla="*/ 745351 h 1275549"/>
              <a:gd name="connsiteX11" fmla="*/ 15020 w 1513475"/>
              <a:gd name="connsiteY11" fmla="*/ 545566 h 1275549"/>
              <a:gd name="connsiteX12" fmla="*/ 122596 w 1513475"/>
              <a:gd name="connsiteY12" fmla="*/ 361149 h 1275549"/>
              <a:gd name="connsiteX13" fmla="*/ 291645 w 1513475"/>
              <a:gd name="connsiteY13" fmla="*/ 338097 h 1275549"/>
              <a:gd name="connsiteX14" fmla="*/ 414590 w 1513475"/>
              <a:gd name="connsiteY14" fmla="*/ 299677 h 1275549"/>
              <a:gd name="connsiteX15" fmla="*/ 529850 w 1513475"/>
              <a:gd name="connsiteY15" fmla="*/ 199785 h 1275549"/>
              <a:gd name="connsiteX16" fmla="*/ 575954 w 1513475"/>
              <a:gd name="connsiteY16" fmla="*/ 122944 h 1275549"/>
              <a:gd name="connsiteX17" fmla="*/ 622059 w 1513475"/>
              <a:gd name="connsiteY17" fmla="*/ 38420 h 1275549"/>
              <a:gd name="connsiteX18" fmla="*/ 752687 w 1513475"/>
              <a:gd name="connsiteY18" fmla="*/ 0 h 1275549"/>
              <a:gd name="connsiteX19" fmla="*/ 1106153 w 1513475"/>
              <a:gd name="connsiteY19" fmla="*/ 7684 h 1275549"/>
              <a:gd name="connsiteX20" fmla="*/ 1167625 w 1513475"/>
              <a:gd name="connsiteY20" fmla="*/ 23052 h 1275549"/>
              <a:gd name="connsiteX21" fmla="*/ 1221413 w 1513475"/>
              <a:gd name="connsiteY21" fmla="*/ 61472 h 1275549"/>
              <a:gd name="connsiteX22" fmla="*/ 1267517 w 1513475"/>
              <a:gd name="connsiteY22" fmla="*/ 76840 h 1275549"/>
              <a:gd name="connsiteX23" fmla="*/ 1321306 w 1513475"/>
              <a:gd name="connsiteY23" fmla="*/ 130628 h 1275549"/>
              <a:gd name="connsiteX24" fmla="*/ 1398146 w 1513475"/>
              <a:gd name="connsiteY24" fmla="*/ 207469 h 1275549"/>
              <a:gd name="connsiteX25" fmla="*/ 1436566 w 1513475"/>
              <a:gd name="connsiteY25" fmla="*/ 268941 h 1275549"/>
              <a:gd name="connsiteX26" fmla="*/ 1451934 w 1513475"/>
              <a:gd name="connsiteY26" fmla="*/ 330413 h 1275549"/>
              <a:gd name="connsiteX27" fmla="*/ 1467302 w 1513475"/>
              <a:gd name="connsiteY27" fmla="*/ 353465 h 1275549"/>
              <a:gd name="connsiteX28" fmla="*/ 1505723 w 1513475"/>
              <a:gd name="connsiteY28" fmla="*/ 437990 h 1275549"/>
              <a:gd name="connsiteX29" fmla="*/ 1513407 w 1513475"/>
              <a:gd name="connsiteY29" fmla="*/ 484094 h 1275549"/>
              <a:gd name="connsiteX30" fmla="*/ 1474986 w 1513475"/>
              <a:gd name="connsiteY30" fmla="*/ 929768 h 1275549"/>
              <a:gd name="connsiteX31" fmla="*/ 1467302 w 1513475"/>
              <a:gd name="connsiteY31" fmla="*/ 983556 h 1275549"/>
              <a:gd name="connsiteX32" fmla="*/ 1436566 w 1513475"/>
              <a:gd name="connsiteY32" fmla="*/ 1052712 h 1275549"/>
              <a:gd name="connsiteX33" fmla="*/ 1413514 w 1513475"/>
              <a:gd name="connsiteY33" fmla="*/ 1083448 h 1275549"/>
              <a:gd name="connsiteX34" fmla="*/ 1375094 w 1513475"/>
              <a:gd name="connsiteY34" fmla="*/ 1129553 h 1275549"/>
              <a:gd name="connsiteX35" fmla="*/ 1305938 w 1513475"/>
              <a:gd name="connsiteY35" fmla="*/ 1167973 h 1275549"/>
              <a:gd name="connsiteX36" fmla="*/ 1275202 w 1513475"/>
              <a:gd name="connsiteY36" fmla="*/ 1175657 h 1275549"/>
              <a:gd name="connsiteX37" fmla="*/ 1206045 w 1513475"/>
              <a:gd name="connsiteY37" fmla="*/ 1214077 h 1275549"/>
              <a:gd name="connsiteX38" fmla="*/ 1021628 w 1513475"/>
              <a:gd name="connsiteY38" fmla="*/ 1221761 h 1275549"/>
              <a:gd name="connsiteX39" fmla="*/ 937104 w 1513475"/>
              <a:gd name="connsiteY39" fmla="*/ 1244813 h 1275549"/>
              <a:gd name="connsiteX40" fmla="*/ 914052 w 1513475"/>
              <a:gd name="connsiteY40" fmla="*/ 1260181 h 1275549"/>
              <a:gd name="connsiteX41" fmla="*/ 875632 w 1513475"/>
              <a:gd name="connsiteY41" fmla="*/ 1275549 h 1275549"/>
              <a:gd name="connsiteX42" fmla="*/ 798791 w 1513475"/>
              <a:gd name="connsiteY42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68593 w 1513475"/>
              <a:gd name="connsiteY7" fmla="*/ 1091132 h 1275549"/>
              <a:gd name="connsiteX8" fmla="*/ 199437 w 1513475"/>
              <a:gd name="connsiteY8" fmla="*/ 1060396 h 1275549"/>
              <a:gd name="connsiteX9" fmla="*/ 76492 w 1513475"/>
              <a:gd name="connsiteY9" fmla="*/ 899032 h 1275549"/>
              <a:gd name="connsiteX10" fmla="*/ 7336 w 1513475"/>
              <a:gd name="connsiteY10" fmla="*/ 745351 h 1275549"/>
              <a:gd name="connsiteX11" fmla="*/ 15020 w 1513475"/>
              <a:gd name="connsiteY11" fmla="*/ 545566 h 1275549"/>
              <a:gd name="connsiteX12" fmla="*/ 122596 w 1513475"/>
              <a:gd name="connsiteY12" fmla="*/ 361149 h 1275549"/>
              <a:gd name="connsiteX13" fmla="*/ 291645 w 1513475"/>
              <a:gd name="connsiteY13" fmla="*/ 338097 h 1275549"/>
              <a:gd name="connsiteX14" fmla="*/ 414590 w 1513475"/>
              <a:gd name="connsiteY14" fmla="*/ 299677 h 1275549"/>
              <a:gd name="connsiteX15" fmla="*/ 529850 w 1513475"/>
              <a:gd name="connsiteY15" fmla="*/ 199785 h 1275549"/>
              <a:gd name="connsiteX16" fmla="*/ 575954 w 1513475"/>
              <a:gd name="connsiteY16" fmla="*/ 122944 h 1275549"/>
              <a:gd name="connsiteX17" fmla="*/ 622059 w 1513475"/>
              <a:gd name="connsiteY17" fmla="*/ 38420 h 1275549"/>
              <a:gd name="connsiteX18" fmla="*/ 752687 w 1513475"/>
              <a:gd name="connsiteY18" fmla="*/ 0 h 1275549"/>
              <a:gd name="connsiteX19" fmla="*/ 1106153 w 1513475"/>
              <a:gd name="connsiteY19" fmla="*/ 7684 h 1275549"/>
              <a:gd name="connsiteX20" fmla="*/ 1167625 w 1513475"/>
              <a:gd name="connsiteY20" fmla="*/ 23052 h 1275549"/>
              <a:gd name="connsiteX21" fmla="*/ 1221413 w 1513475"/>
              <a:gd name="connsiteY21" fmla="*/ 61472 h 1275549"/>
              <a:gd name="connsiteX22" fmla="*/ 1267517 w 1513475"/>
              <a:gd name="connsiteY22" fmla="*/ 76840 h 1275549"/>
              <a:gd name="connsiteX23" fmla="*/ 1321306 w 1513475"/>
              <a:gd name="connsiteY23" fmla="*/ 130628 h 1275549"/>
              <a:gd name="connsiteX24" fmla="*/ 1398146 w 1513475"/>
              <a:gd name="connsiteY24" fmla="*/ 207469 h 1275549"/>
              <a:gd name="connsiteX25" fmla="*/ 1436566 w 1513475"/>
              <a:gd name="connsiteY25" fmla="*/ 268941 h 1275549"/>
              <a:gd name="connsiteX26" fmla="*/ 1451934 w 1513475"/>
              <a:gd name="connsiteY26" fmla="*/ 330413 h 1275549"/>
              <a:gd name="connsiteX27" fmla="*/ 1467302 w 1513475"/>
              <a:gd name="connsiteY27" fmla="*/ 353465 h 1275549"/>
              <a:gd name="connsiteX28" fmla="*/ 1505723 w 1513475"/>
              <a:gd name="connsiteY28" fmla="*/ 437990 h 1275549"/>
              <a:gd name="connsiteX29" fmla="*/ 1513407 w 1513475"/>
              <a:gd name="connsiteY29" fmla="*/ 484094 h 1275549"/>
              <a:gd name="connsiteX30" fmla="*/ 1474986 w 1513475"/>
              <a:gd name="connsiteY30" fmla="*/ 929768 h 1275549"/>
              <a:gd name="connsiteX31" fmla="*/ 1467302 w 1513475"/>
              <a:gd name="connsiteY31" fmla="*/ 983556 h 1275549"/>
              <a:gd name="connsiteX32" fmla="*/ 1436566 w 1513475"/>
              <a:gd name="connsiteY32" fmla="*/ 1052712 h 1275549"/>
              <a:gd name="connsiteX33" fmla="*/ 1413514 w 1513475"/>
              <a:gd name="connsiteY33" fmla="*/ 1083448 h 1275549"/>
              <a:gd name="connsiteX34" fmla="*/ 1375094 w 1513475"/>
              <a:gd name="connsiteY34" fmla="*/ 1129553 h 1275549"/>
              <a:gd name="connsiteX35" fmla="*/ 1305938 w 1513475"/>
              <a:gd name="connsiteY35" fmla="*/ 1167973 h 1275549"/>
              <a:gd name="connsiteX36" fmla="*/ 1275202 w 1513475"/>
              <a:gd name="connsiteY36" fmla="*/ 1175657 h 1275549"/>
              <a:gd name="connsiteX37" fmla="*/ 1206045 w 1513475"/>
              <a:gd name="connsiteY37" fmla="*/ 1214077 h 1275549"/>
              <a:gd name="connsiteX38" fmla="*/ 1021628 w 1513475"/>
              <a:gd name="connsiteY38" fmla="*/ 1221761 h 1275549"/>
              <a:gd name="connsiteX39" fmla="*/ 937104 w 1513475"/>
              <a:gd name="connsiteY39" fmla="*/ 1244813 h 1275549"/>
              <a:gd name="connsiteX40" fmla="*/ 875632 w 1513475"/>
              <a:gd name="connsiteY40" fmla="*/ 1275549 h 1275549"/>
              <a:gd name="connsiteX41" fmla="*/ 798791 w 1513475"/>
              <a:gd name="connsiteY41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68593 w 1513475"/>
              <a:gd name="connsiteY7" fmla="*/ 1091132 h 1275549"/>
              <a:gd name="connsiteX8" fmla="*/ 199437 w 1513475"/>
              <a:gd name="connsiteY8" fmla="*/ 1060396 h 1275549"/>
              <a:gd name="connsiteX9" fmla="*/ 76492 w 1513475"/>
              <a:gd name="connsiteY9" fmla="*/ 899032 h 1275549"/>
              <a:gd name="connsiteX10" fmla="*/ 7336 w 1513475"/>
              <a:gd name="connsiteY10" fmla="*/ 745351 h 1275549"/>
              <a:gd name="connsiteX11" fmla="*/ 15020 w 1513475"/>
              <a:gd name="connsiteY11" fmla="*/ 545566 h 1275549"/>
              <a:gd name="connsiteX12" fmla="*/ 122596 w 1513475"/>
              <a:gd name="connsiteY12" fmla="*/ 361149 h 1275549"/>
              <a:gd name="connsiteX13" fmla="*/ 291645 w 1513475"/>
              <a:gd name="connsiteY13" fmla="*/ 338097 h 1275549"/>
              <a:gd name="connsiteX14" fmla="*/ 414590 w 1513475"/>
              <a:gd name="connsiteY14" fmla="*/ 299677 h 1275549"/>
              <a:gd name="connsiteX15" fmla="*/ 529850 w 1513475"/>
              <a:gd name="connsiteY15" fmla="*/ 199785 h 1275549"/>
              <a:gd name="connsiteX16" fmla="*/ 575954 w 1513475"/>
              <a:gd name="connsiteY16" fmla="*/ 122944 h 1275549"/>
              <a:gd name="connsiteX17" fmla="*/ 622059 w 1513475"/>
              <a:gd name="connsiteY17" fmla="*/ 38420 h 1275549"/>
              <a:gd name="connsiteX18" fmla="*/ 752687 w 1513475"/>
              <a:gd name="connsiteY18" fmla="*/ 0 h 1275549"/>
              <a:gd name="connsiteX19" fmla="*/ 1106153 w 1513475"/>
              <a:gd name="connsiteY19" fmla="*/ 7684 h 1275549"/>
              <a:gd name="connsiteX20" fmla="*/ 1167625 w 1513475"/>
              <a:gd name="connsiteY20" fmla="*/ 23052 h 1275549"/>
              <a:gd name="connsiteX21" fmla="*/ 1221413 w 1513475"/>
              <a:gd name="connsiteY21" fmla="*/ 61472 h 1275549"/>
              <a:gd name="connsiteX22" fmla="*/ 1267517 w 1513475"/>
              <a:gd name="connsiteY22" fmla="*/ 76840 h 1275549"/>
              <a:gd name="connsiteX23" fmla="*/ 1321306 w 1513475"/>
              <a:gd name="connsiteY23" fmla="*/ 130628 h 1275549"/>
              <a:gd name="connsiteX24" fmla="*/ 1398146 w 1513475"/>
              <a:gd name="connsiteY24" fmla="*/ 207469 h 1275549"/>
              <a:gd name="connsiteX25" fmla="*/ 1436566 w 1513475"/>
              <a:gd name="connsiteY25" fmla="*/ 268941 h 1275549"/>
              <a:gd name="connsiteX26" fmla="*/ 1451934 w 1513475"/>
              <a:gd name="connsiteY26" fmla="*/ 330413 h 1275549"/>
              <a:gd name="connsiteX27" fmla="*/ 1467302 w 1513475"/>
              <a:gd name="connsiteY27" fmla="*/ 353465 h 1275549"/>
              <a:gd name="connsiteX28" fmla="*/ 1505723 w 1513475"/>
              <a:gd name="connsiteY28" fmla="*/ 437990 h 1275549"/>
              <a:gd name="connsiteX29" fmla="*/ 1513407 w 1513475"/>
              <a:gd name="connsiteY29" fmla="*/ 484094 h 1275549"/>
              <a:gd name="connsiteX30" fmla="*/ 1474986 w 1513475"/>
              <a:gd name="connsiteY30" fmla="*/ 929768 h 1275549"/>
              <a:gd name="connsiteX31" fmla="*/ 1467302 w 1513475"/>
              <a:gd name="connsiteY31" fmla="*/ 983556 h 1275549"/>
              <a:gd name="connsiteX32" fmla="*/ 1436566 w 1513475"/>
              <a:gd name="connsiteY32" fmla="*/ 1052712 h 1275549"/>
              <a:gd name="connsiteX33" fmla="*/ 1413514 w 1513475"/>
              <a:gd name="connsiteY33" fmla="*/ 1083448 h 1275549"/>
              <a:gd name="connsiteX34" fmla="*/ 1375094 w 1513475"/>
              <a:gd name="connsiteY34" fmla="*/ 1129553 h 1275549"/>
              <a:gd name="connsiteX35" fmla="*/ 1305938 w 1513475"/>
              <a:gd name="connsiteY35" fmla="*/ 1167973 h 1275549"/>
              <a:gd name="connsiteX36" fmla="*/ 1206045 w 1513475"/>
              <a:gd name="connsiteY36" fmla="*/ 1214077 h 1275549"/>
              <a:gd name="connsiteX37" fmla="*/ 1021628 w 1513475"/>
              <a:gd name="connsiteY37" fmla="*/ 1221761 h 1275549"/>
              <a:gd name="connsiteX38" fmla="*/ 937104 w 1513475"/>
              <a:gd name="connsiteY38" fmla="*/ 1244813 h 1275549"/>
              <a:gd name="connsiteX39" fmla="*/ 875632 w 1513475"/>
              <a:gd name="connsiteY39" fmla="*/ 1275549 h 1275549"/>
              <a:gd name="connsiteX40" fmla="*/ 798791 w 1513475"/>
              <a:gd name="connsiteY40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68593 w 1513475"/>
              <a:gd name="connsiteY7" fmla="*/ 1091132 h 1275549"/>
              <a:gd name="connsiteX8" fmla="*/ 199437 w 1513475"/>
              <a:gd name="connsiteY8" fmla="*/ 1060396 h 1275549"/>
              <a:gd name="connsiteX9" fmla="*/ 76492 w 1513475"/>
              <a:gd name="connsiteY9" fmla="*/ 899032 h 1275549"/>
              <a:gd name="connsiteX10" fmla="*/ 7336 w 1513475"/>
              <a:gd name="connsiteY10" fmla="*/ 745351 h 1275549"/>
              <a:gd name="connsiteX11" fmla="*/ 15020 w 1513475"/>
              <a:gd name="connsiteY11" fmla="*/ 545566 h 1275549"/>
              <a:gd name="connsiteX12" fmla="*/ 122596 w 1513475"/>
              <a:gd name="connsiteY12" fmla="*/ 361149 h 1275549"/>
              <a:gd name="connsiteX13" fmla="*/ 291645 w 1513475"/>
              <a:gd name="connsiteY13" fmla="*/ 338097 h 1275549"/>
              <a:gd name="connsiteX14" fmla="*/ 414590 w 1513475"/>
              <a:gd name="connsiteY14" fmla="*/ 299677 h 1275549"/>
              <a:gd name="connsiteX15" fmla="*/ 529850 w 1513475"/>
              <a:gd name="connsiteY15" fmla="*/ 199785 h 1275549"/>
              <a:gd name="connsiteX16" fmla="*/ 575954 w 1513475"/>
              <a:gd name="connsiteY16" fmla="*/ 122944 h 1275549"/>
              <a:gd name="connsiteX17" fmla="*/ 622059 w 1513475"/>
              <a:gd name="connsiteY17" fmla="*/ 38420 h 1275549"/>
              <a:gd name="connsiteX18" fmla="*/ 752687 w 1513475"/>
              <a:gd name="connsiteY18" fmla="*/ 0 h 1275549"/>
              <a:gd name="connsiteX19" fmla="*/ 1106153 w 1513475"/>
              <a:gd name="connsiteY19" fmla="*/ 7684 h 1275549"/>
              <a:gd name="connsiteX20" fmla="*/ 1167625 w 1513475"/>
              <a:gd name="connsiteY20" fmla="*/ 23052 h 1275549"/>
              <a:gd name="connsiteX21" fmla="*/ 1221413 w 1513475"/>
              <a:gd name="connsiteY21" fmla="*/ 61472 h 1275549"/>
              <a:gd name="connsiteX22" fmla="*/ 1267517 w 1513475"/>
              <a:gd name="connsiteY22" fmla="*/ 76840 h 1275549"/>
              <a:gd name="connsiteX23" fmla="*/ 1321306 w 1513475"/>
              <a:gd name="connsiteY23" fmla="*/ 130628 h 1275549"/>
              <a:gd name="connsiteX24" fmla="*/ 1398146 w 1513475"/>
              <a:gd name="connsiteY24" fmla="*/ 207469 h 1275549"/>
              <a:gd name="connsiteX25" fmla="*/ 1436566 w 1513475"/>
              <a:gd name="connsiteY25" fmla="*/ 268941 h 1275549"/>
              <a:gd name="connsiteX26" fmla="*/ 1451934 w 1513475"/>
              <a:gd name="connsiteY26" fmla="*/ 330413 h 1275549"/>
              <a:gd name="connsiteX27" fmla="*/ 1467302 w 1513475"/>
              <a:gd name="connsiteY27" fmla="*/ 353465 h 1275549"/>
              <a:gd name="connsiteX28" fmla="*/ 1505723 w 1513475"/>
              <a:gd name="connsiteY28" fmla="*/ 437990 h 1275549"/>
              <a:gd name="connsiteX29" fmla="*/ 1513407 w 1513475"/>
              <a:gd name="connsiteY29" fmla="*/ 484094 h 1275549"/>
              <a:gd name="connsiteX30" fmla="*/ 1474986 w 1513475"/>
              <a:gd name="connsiteY30" fmla="*/ 929768 h 1275549"/>
              <a:gd name="connsiteX31" fmla="*/ 1467302 w 1513475"/>
              <a:gd name="connsiteY31" fmla="*/ 983556 h 1275549"/>
              <a:gd name="connsiteX32" fmla="*/ 1436566 w 1513475"/>
              <a:gd name="connsiteY32" fmla="*/ 1052712 h 1275549"/>
              <a:gd name="connsiteX33" fmla="*/ 1413514 w 1513475"/>
              <a:gd name="connsiteY33" fmla="*/ 1083448 h 1275549"/>
              <a:gd name="connsiteX34" fmla="*/ 1375094 w 1513475"/>
              <a:gd name="connsiteY34" fmla="*/ 1129553 h 1275549"/>
              <a:gd name="connsiteX35" fmla="*/ 1206045 w 1513475"/>
              <a:gd name="connsiteY35" fmla="*/ 1214077 h 1275549"/>
              <a:gd name="connsiteX36" fmla="*/ 1021628 w 1513475"/>
              <a:gd name="connsiteY36" fmla="*/ 1221761 h 1275549"/>
              <a:gd name="connsiteX37" fmla="*/ 937104 w 1513475"/>
              <a:gd name="connsiteY37" fmla="*/ 1244813 h 1275549"/>
              <a:gd name="connsiteX38" fmla="*/ 875632 w 1513475"/>
              <a:gd name="connsiteY38" fmla="*/ 1275549 h 1275549"/>
              <a:gd name="connsiteX39" fmla="*/ 798791 w 1513475"/>
              <a:gd name="connsiteY39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68593 w 1513475"/>
              <a:gd name="connsiteY7" fmla="*/ 1091132 h 1275549"/>
              <a:gd name="connsiteX8" fmla="*/ 199437 w 1513475"/>
              <a:gd name="connsiteY8" fmla="*/ 1060396 h 1275549"/>
              <a:gd name="connsiteX9" fmla="*/ 76492 w 1513475"/>
              <a:gd name="connsiteY9" fmla="*/ 899032 h 1275549"/>
              <a:gd name="connsiteX10" fmla="*/ 7336 w 1513475"/>
              <a:gd name="connsiteY10" fmla="*/ 745351 h 1275549"/>
              <a:gd name="connsiteX11" fmla="*/ 15020 w 1513475"/>
              <a:gd name="connsiteY11" fmla="*/ 545566 h 1275549"/>
              <a:gd name="connsiteX12" fmla="*/ 122596 w 1513475"/>
              <a:gd name="connsiteY12" fmla="*/ 361149 h 1275549"/>
              <a:gd name="connsiteX13" fmla="*/ 291645 w 1513475"/>
              <a:gd name="connsiteY13" fmla="*/ 338097 h 1275549"/>
              <a:gd name="connsiteX14" fmla="*/ 414590 w 1513475"/>
              <a:gd name="connsiteY14" fmla="*/ 299677 h 1275549"/>
              <a:gd name="connsiteX15" fmla="*/ 529850 w 1513475"/>
              <a:gd name="connsiteY15" fmla="*/ 199785 h 1275549"/>
              <a:gd name="connsiteX16" fmla="*/ 575954 w 1513475"/>
              <a:gd name="connsiteY16" fmla="*/ 122944 h 1275549"/>
              <a:gd name="connsiteX17" fmla="*/ 622059 w 1513475"/>
              <a:gd name="connsiteY17" fmla="*/ 38420 h 1275549"/>
              <a:gd name="connsiteX18" fmla="*/ 752687 w 1513475"/>
              <a:gd name="connsiteY18" fmla="*/ 0 h 1275549"/>
              <a:gd name="connsiteX19" fmla="*/ 1106153 w 1513475"/>
              <a:gd name="connsiteY19" fmla="*/ 7684 h 1275549"/>
              <a:gd name="connsiteX20" fmla="*/ 1167625 w 1513475"/>
              <a:gd name="connsiteY20" fmla="*/ 23052 h 1275549"/>
              <a:gd name="connsiteX21" fmla="*/ 1221413 w 1513475"/>
              <a:gd name="connsiteY21" fmla="*/ 61472 h 1275549"/>
              <a:gd name="connsiteX22" fmla="*/ 1267517 w 1513475"/>
              <a:gd name="connsiteY22" fmla="*/ 76840 h 1275549"/>
              <a:gd name="connsiteX23" fmla="*/ 1321306 w 1513475"/>
              <a:gd name="connsiteY23" fmla="*/ 130628 h 1275549"/>
              <a:gd name="connsiteX24" fmla="*/ 1398146 w 1513475"/>
              <a:gd name="connsiteY24" fmla="*/ 207469 h 1275549"/>
              <a:gd name="connsiteX25" fmla="*/ 1436566 w 1513475"/>
              <a:gd name="connsiteY25" fmla="*/ 268941 h 1275549"/>
              <a:gd name="connsiteX26" fmla="*/ 1451934 w 1513475"/>
              <a:gd name="connsiteY26" fmla="*/ 330413 h 1275549"/>
              <a:gd name="connsiteX27" fmla="*/ 1505723 w 1513475"/>
              <a:gd name="connsiteY27" fmla="*/ 437990 h 1275549"/>
              <a:gd name="connsiteX28" fmla="*/ 1513407 w 1513475"/>
              <a:gd name="connsiteY28" fmla="*/ 484094 h 1275549"/>
              <a:gd name="connsiteX29" fmla="*/ 1474986 w 1513475"/>
              <a:gd name="connsiteY29" fmla="*/ 929768 h 1275549"/>
              <a:gd name="connsiteX30" fmla="*/ 1467302 w 1513475"/>
              <a:gd name="connsiteY30" fmla="*/ 983556 h 1275549"/>
              <a:gd name="connsiteX31" fmla="*/ 1436566 w 1513475"/>
              <a:gd name="connsiteY31" fmla="*/ 1052712 h 1275549"/>
              <a:gd name="connsiteX32" fmla="*/ 1413514 w 1513475"/>
              <a:gd name="connsiteY32" fmla="*/ 1083448 h 1275549"/>
              <a:gd name="connsiteX33" fmla="*/ 1375094 w 1513475"/>
              <a:gd name="connsiteY33" fmla="*/ 1129553 h 1275549"/>
              <a:gd name="connsiteX34" fmla="*/ 1206045 w 1513475"/>
              <a:gd name="connsiteY34" fmla="*/ 1214077 h 1275549"/>
              <a:gd name="connsiteX35" fmla="*/ 1021628 w 1513475"/>
              <a:gd name="connsiteY35" fmla="*/ 1221761 h 1275549"/>
              <a:gd name="connsiteX36" fmla="*/ 937104 w 1513475"/>
              <a:gd name="connsiteY36" fmla="*/ 1244813 h 1275549"/>
              <a:gd name="connsiteX37" fmla="*/ 875632 w 1513475"/>
              <a:gd name="connsiteY37" fmla="*/ 1275549 h 1275549"/>
              <a:gd name="connsiteX38" fmla="*/ 798791 w 1513475"/>
              <a:gd name="connsiteY38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68593 w 1513475"/>
              <a:gd name="connsiteY7" fmla="*/ 1091132 h 1275549"/>
              <a:gd name="connsiteX8" fmla="*/ 199437 w 1513475"/>
              <a:gd name="connsiteY8" fmla="*/ 1060396 h 1275549"/>
              <a:gd name="connsiteX9" fmla="*/ 76492 w 1513475"/>
              <a:gd name="connsiteY9" fmla="*/ 899032 h 1275549"/>
              <a:gd name="connsiteX10" fmla="*/ 7336 w 1513475"/>
              <a:gd name="connsiteY10" fmla="*/ 745351 h 1275549"/>
              <a:gd name="connsiteX11" fmla="*/ 15020 w 1513475"/>
              <a:gd name="connsiteY11" fmla="*/ 545566 h 1275549"/>
              <a:gd name="connsiteX12" fmla="*/ 122596 w 1513475"/>
              <a:gd name="connsiteY12" fmla="*/ 361149 h 1275549"/>
              <a:gd name="connsiteX13" fmla="*/ 291645 w 1513475"/>
              <a:gd name="connsiteY13" fmla="*/ 338097 h 1275549"/>
              <a:gd name="connsiteX14" fmla="*/ 414590 w 1513475"/>
              <a:gd name="connsiteY14" fmla="*/ 299677 h 1275549"/>
              <a:gd name="connsiteX15" fmla="*/ 529850 w 1513475"/>
              <a:gd name="connsiteY15" fmla="*/ 199785 h 1275549"/>
              <a:gd name="connsiteX16" fmla="*/ 575954 w 1513475"/>
              <a:gd name="connsiteY16" fmla="*/ 122944 h 1275549"/>
              <a:gd name="connsiteX17" fmla="*/ 622059 w 1513475"/>
              <a:gd name="connsiteY17" fmla="*/ 38420 h 1275549"/>
              <a:gd name="connsiteX18" fmla="*/ 752687 w 1513475"/>
              <a:gd name="connsiteY18" fmla="*/ 0 h 1275549"/>
              <a:gd name="connsiteX19" fmla="*/ 1106153 w 1513475"/>
              <a:gd name="connsiteY19" fmla="*/ 7684 h 1275549"/>
              <a:gd name="connsiteX20" fmla="*/ 1167625 w 1513475"/>
              <a:gd name="connsiteY20" fmla="*/ 23052 h 1275549"/>
              <a:gd name="connsiteX21" fmla="*/ 1221413 w 1513475"/>
              <a:gd name="connsiteY21" fmla="*/ 61472 h 1275549"/>
              <a:gd name="connsiteX22" fmla="*/ 1321306 w 1513475"/>
              <a:gd name="connsiteY22" fmla="*/ 130628 h 1275549"/>
              <a:gd name="connsiteX23" fmla="*/ 1398146 w 1513475"/>
              <a:gd name="connsiteY23" fmla="*/ 207469 h 1275549"/>
              <a:gd name="connsiteX24" fmla="*/ 1436566 w 1513475"/>
              <a:gd name="connsiteY24" fmla="*/ 268941 h 1275549"/>
              <a:gd name="connsiteX25" fmla="*/ 1451934 w 1513475"/>
              <a:gd name="connsiteY25" fmla="*/ 330413 h 1275549"/>
              <a:gd name="connsiteX26" fmla="*/ 1505723 w 1513475"/>
              <a:gd name="connsiteY26" fmla="*/ 437990 h 1275549"/>
              <a:gd name="connsiteX27" fmla="*/ 1513407 w 1513475"/>
              <a:gd name="connsiteY27" fmla="*/ 484094 h 1275549"/>
              <a:gd name="connsiteX28" fmla="*/ 1474986 w 1513475"/>
              <a:gd name="connsiteY28" fmla="*/ 929768 h 1275549"/>
              <a:gd name="connsiteX29" fmla="*/ 1467302 w 1513475"/>
              <a:gd name="connsiteY29" fmla="*/ 983556 h 1275549"/>
              <a:gd name="connsiteX30" fmla="*/ 1436566 w 1513475"/>
              <a:gd name="connsiteY30" fmla="*/ 1052712 h 1275549"/>
              <a:gd name="connsiteX31" fmla="*/ 1413514 w 1513475"/>
              <a:gd name="connsiteY31" fmla="*/ 1083448 h 1275549"/>
              <a:gd name="connsiteX32" fmla="*/ 1375094 w 1513475"/>
              <a:gd name="connsiteY32" fmla="*/ 1129553 h 1275549"/>
              <a:gd name="connsiteX33" fmla="*/ 1206045 w 1513475"/>
              <a:gd name="connsiteY33" fmla="*/ 1214077 h 1275549"/>
              <a:gd name="connsiteX34" fmla="*/ 1021628 w 1513475"/>
              <a:gd name="connsiteY34" fmla="*/ 1221761 h 1275549"/>
              <a:gd name="connsiteX35" fmla="*/ 937104 w 1513475"/>
              <a:gd name="connsiteY35" fmla="*/ 1244813 h 1275549"/>
              <a:gd name="connsiteX36" fmla="*/ 875632 w 1513475"/>
              <a:gd name="connsiteY36" fmla="*/ 1275549 h 1275549"/>
              <a:gd name="connsiteX37" fmla="*/ 798791 w 1513475"/>
              <a:gd name="connsiteY37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68593 w 1513475"/>
              <a:gd name="connsiteY7" fmla="*/ 1091132 h 1275549"/>
              <a:gd name="connsiteX8" fmla="*/ 199437 w 1513475"/>
              <a:gd name="connsiteY8" fmla="*/ 1060396 h 1275549"/>
              <a:gd name="connsiteX9" fmla="*/ 76492 w 1513475"/>
              <a:gd name="connsiteY9" fmla="*/ 899032 h 1275549"/>
              <a:gd name="connsiteX10" fmla="*/ 7336 w 1513475"/>
              <a:gd name="connsiteY10" fmla="*/ 745351 h 1275549"/>
              <a:gd name="connsiteX11" fmla="*/ 15020 w 1513475"/>
              <a:gd name="connsiteY11" fmla="*/ 545566 h 1275549"/>
              <a:gd name="connsiteX12" fmla="*/ 122596 w 1513475"/>
              <a:gd name="connsiteY12" fmla="*/ 361149 h 1275549"/>
              <a:gd name="connsiteX13" fmla="*/ 291645 w 1513475"/>
              <a:gd name="connsiteY13" fmla="*/ 338097 h 1275549"/>
              <a:gd name="connsiteX14" fmla="*/ 414590 w 1513475"/>
              <a:gd name="connsiteY14" fmla="*/ 299677 h 1275549"/>
              <a:gd name="connsiteX15" fmla="*/ 529850 w 1513475"/>
              <a:gd name="connsiteY15" fmla="*/ 199785 h 1275549"/>
              <a:gd name="connsiteX16" fmla="*/ 575954 w 1513475"/>
              <a:gd name="connsiteY16" fmla="*/ 122944 h 1275549"/>
              <a:gd name="connsiteX17" fmla="*/ 622059 w 1513475"/>
              <a:gd name="connsiteY17" fmla="*/ 38420 h 1275549"/>
              <a:gd name="connsiteX18" fmla="*/ 752687 w 1513475"/>
              <a:gd name="connsiteY18" fmla="*/ 0 h 1275549"/>
              <a:gd name="connsiteX19" fmla="*/ 1106153 w 1513475"/>
              <a:gd name="connsiteY19" fmla="*/ 7684 h 1275549"/>
              <a:gd name="connsiteX20" fmla="*/ 1167625 w 1513475"/>
              <a:gd name="connsiteY20" fmla="*/ 23052 h 1275549"/>
              <a:gd name="connsiteX21" fmla="*/ 1321306 w 1513475"/>
              <a:gd name="connsiteY21" fmla="*/ 130628 h 1275549"/>
              <a:gd name="connsiteX22" fmla="*/ 1398146 w 1513475"/>
              <a:gd name="connsiteY22" fmla="*/ 207469 h 1275549"/>
              <a:gd name="connsiteX23" fmla="*/ 1436566 w 1513475"/>
              <a:gd name="connsiteY23" fmla="*/ 268941 h 1275549"/>
              <a:gd name="connsiteX24" fmla="*/ 1451934 w 1513475"/>
              <a:gd name="connsiteY24" fmla="*/ 330413 h 1275549"/>
              <a:gd name="connsiteX25" fmla="*/ 1505723 w 1513475"/>
              <a:gd name="connsiteY25" fmla="*/ 437990 h 1275549"/>
              <a:gd name="connsiteX26" fmla="*/ 1513407 w 1513475"/>
              <a:gd name="connsiteY26" fmla="*/ 484094 h 1275549"/>
              <a:gd name="connsiteX27" fmla="*/ 1474986 w 1513475"/>
              <a:gd name="connsiteY27" fmla="*/ 929768 h 1275549"/>
              <a:gd name="connsiteX28" fmla="*/ 1467302 w 1513475"/>
              <a:gd name="connsiteY28" fmla="*/ 983556 h 1275549"/>
              <a:gd name="connsiteX29" fmla="*/ 1436566 w 1513475"/>
              <a:gd name="connsiteY29" fmla="*/ 1052712 h 1275549"/>
              <a:gd name="connsiteX30" fmla="*/ 1413514 w 1513475"/>
              <a:gd name="connsiteY30" fmla="*/ 1083448 h 1275549"/>
              <a:gd name="connsiteX31" fmla="*/ 1375094 w 1513475"/>
              <a:gd name="connsiteY31" fmla="*/ 1129553 h 1275549"/>
              <a:gd name="connsiteX32" fmla="*/ 1206045 w 1513475"/>
              <a:gd name="connsiteY32" fmla="*/ 1214077 h 1275549"/>
              <a:gd name="connsiteX33" fmla="*/ 1021628 w 1513475"/>
              <a:gd name="connsiteY33" fmla="*/ 1221761 h 1275549"/>
              <a:gd name="connsiteX34" fmla="*/ 937104 w 1513475"/>
              <a:gd name="connsiteY34" fmla="*/ 1244813 h 1275549"/>
              <a:gd name="connsiteX35" fmla="*/ 875632 w 1513475"/>
              <a:gd name="connsiteY35" fmla="*/ 1275549 h 1275549"/>
              <a:gd name="connsiteX36" fmla="*/ 798791 w 1513475"/>
              <a:gd name="connsiteY36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68593 w 1513475"/>
              <a:gd name="connsiteY7" fmla="*/ 1091132 h 1275549"/>
              <a:gd name="connsiteX8" fmla="*/ 199437 w 1513475"/>
              <a:gd name="connsiteY8" fmla="*/ 1060396 h 1275549"/>
              <a:gd name="connsiteX9" fmla="*/ 76492 w 1513475"/>
              <a:gd name="connsiteY9" fmla="*/ 899032 h 1275549"/>
              <a:gd name="connsiteX10" fmla="*/ 7336 w 1513475"/>
              <a:gd name="connsiteY10" fmla="*/ 745351 h 1275549"/>
              <a:gd name="connsiteX11" fmla="*/ 15020 w 1513475"/>
              <a:gd name="connsiteY11" fmla="*/ 545566 h 1275549"/>
              <a:gd name="connsiteX12" fmla="*/ 122596 w 1513475"/>
              <a:gd name="connsiteY12" fmla="*/ 361149 h 1275549"/>
              <a:gd name="connsiteX13" fmla="*/ 291645 w 1513475"/>
              <a:gd name="connsiteY13" fmla="*/ 338097 h 1275549"/>
              <a:gd name="connsiteX14" fmla="*/ 414590 w 1513475"/>
              <a:gd name="connsiteY14" fmla="*/ 299677 h 1275549"/>
              <a:gd name="connsiteX15" fmla="*/ 529850 w 1513475"/>
              <a:gd name="connsiteY15" fmla="*/ 199785 h 1275549"/>
              <a:gd name="connsiteX16" fmla="*/ 575954 w 1513475"/>
              <a:gd name="connsiteY16" fmla="*/ 122944 h 1275549"/>
              <a:gd name="connsiteX17" fmla="*/ 622059 w 1513475"/>
              <a:gd name="connsiteY17" fmla="*/ 38420 h 1275549"/>
              <a:gd name="connsiteX18" fmla="*/ 752687 w 1513475"/>
              <a:gd name="connsiteY18" fmla="*/ 0 h 1275549"/>
              <a:gd name="connsiteX19" fmla="*/ 1167625 w 1513475"/>
              <a:gd name="connsiteY19" fmla="*/ 23052 h 1275549"/>
              <a:gd name="connsiteX20" fmla="*/ 1321306 w 1513475"/>
              <a:gd name="connsiteY20" fmla="*/ 130628 h 1275549"/>
              <a:gd name="connsiteX21" fmla="*/ 1398146 w 1513475"/>
              <a:gd name="connsiteY21" fmla="*/ 207469 h 1275549"/>
              <a:gd name="connsiteX22" fmla="*/ 1436566 w 1513475"/>
              <a:gd name="connsiteY22" fmla="*/ 268941 h 1275549"/>
              <a:gd name="connsiteX23" fmla="*/ 1451934 w 1513475"/>
              <a:gd name="connsiteY23" fmla="*/ 330413 h 1275549"/>
              <a:gd name="connsiteX24" fmla="*/ 1505723 w 1513475"/>
              <a:gd name="connsiteY24" fmla="*/ 437990 h 1275549"/>
              <a:gd name="connsiteX25" fmla="*/ 1513407 w 1513475"/>
              <a:gd name="connsiteY25" fmla="*/ 484094 h 1275549"/>
              <a:gd name="connsiteX26" fmla="*/ 1474986 w 1513475"/>
              <a:gd name="connsiteY26" fmla="*/ 929768 h 1275549"/>
              <a:gd name="connsiteX27" fmla="*/ 1467302 w 1513475"/>
              <a:gd name="connsiteY27" fmla="*/ 983556 h 1275549"/>
              <a:gd name="connsiteX28" fmla="*/ 1436566 w 1513475"/>
              <a:gd name="connsiteY28" fmla="*/ 1052712 h 1275549"/>
              <a:gd name="connsiteX29" fmla="*/ 1413514 w 1513475"/>
              <a:gd name="connsiteY29" fmla="*/ 1083448 h 1275549"/>
              <a:gd name="connsiteX30" fmla="*/ 1375094 w 1513475"/>
              <a:gd name="connsiteY30" fmla="*/ 1129553 h 1275549"/>
              <a:gd name="connsiteX31" fmla="*/ 1206045 w 1513475"/>
              <a:gd name="connsiteY31" fmla="*/ 1214077 h 1275549"/>
              <a:gd name="connsiteX32" fmla="*/ 1021628 w 1513475"/>
              <a:gd name="connsiteY32" fmla="*/ 1221761 h 1275549"/>
              <a:gd name="connsiteX33" fmla="*/ 937104 w 1513475"/>
              <a:gd name="connsiteY33" fmla="*/ 1244813 h 1275549"/>
              <a:gd name="connsiteX34" fmla="*/ 875632 w 1513475"/>
              <a:gd name="connsiteY34" fmla="*/ 1275549 h 1275549"/>
              <a:gd name="connsiteX35" fmla="*/ 798791 w 1513475"/>
              <a:gd name="connsiteY35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68593 w 1513475"/>
              <a:gd name="connsiteY7" fmla="*/ 1091132 h 1275549"/>
              <a:gd name="connsiteX8" fmla="*/ 199437 w 1513475"/>
              <a:gd name="connsiteY8" fmla="*/ 1060396 h 1275549"/>
              <a:gd name="connsiteX9" fmla="*/ 76492 w 1513475"/>
              <a:gd name="connsiteY9" fmla="*/ 899032 h 1275549"/>
              <a:gd name="connsiteX10" fmla="*/ 7336 w 1513475"/>
              <a:gd name="connsiteY10" fmla="*/ 745351 h 1275549"/>
              <a:gd name="connsiteX11" fmla="*/ 15020 w 1513475"/>
              <a:gd name="connsiteY11" fmla="*/ 545566 h 1275549"/>
              <a:gd name="connsiteX12" fmla="*/ 122596 w 1513475"/>
              <a:gd name="connsiteY12" fmla="*/ 361149 h 1275549"/>
              <a:gd name="connsiteX13" fmla="*/ 291645 w 1513475"/>
              <a:gd name="connsiteY13" fmla="*/ 338097 h 1275549"/>
              <a:gd name="connsiteX14" fmla="*/ 414590 w 1513475"/>
              <a:gd name="connsiteY14" fmla="*/ 299677 h 1275549"/>
              <a:gd name="connsiteX15" fmla="*/ 529850 w 1513475"/>
              <a:gd name="connsiteY15" fmla="*/ 199785 h 1275549"/>
              <a:gd name="connsiteX16" fmla="*/ 575954 w 1513475"/>
              <a:gd name="connsiteY16" fmla="*/ 122944 h 1275549"/>
              <a:gd name="connsiteX17" fmla="*/ 752687 w 1513475"/>
              <a:gd name="connsiteY17" fmla="*/ 0 h 1275549"/>
              <a:gd name="connsiteX18" fmla="*/ 1167625 w 1513475"/>
              <a:gd name="connsiteY18" fmla="*/ 23052 h 1275549"/>
              <a:gd name="connsiteX19" fmla="*/ 1321306 w 1513475"/>
              <a:gd name="connsiteY19" fmla="*/ 130628 h 1275549"/>
              <a:gd name="connsiteX20" fmla="*/ 1398146 w 1513475"/>
              <a:gd name="connsiteY20" fmla="*/ 207469 h 1275549"/>
              <a:gd name="connsiteX21" fmla="*/ 1436566 w 1513475"/>
              <a:gd name="connsiteY21" fmla="*/ 268941 h 1275549"/>
              <a:gd name="connsiteX22" fmla="*/ 1451934 w 1513475"/>
              <a:gd name="connsiteY22" fmla="*/ 330413 h 1275549"/>
              <a:gd name="connsiteX23" fmla="*/ 1505723 w 1513475"/>
              <a:gd name="connsiteY23" fmla="*/ 437990 h 1275549"/>
              <a:gd name="connsiteX24" fmla="*/ 1513407 w 1513475"/>
              <a:gd name="connsiteY24" fmla="*/ 484094 h 1275549"/>
              <a:gd name="connsiteX25" fmla="*/ 1474986 w 1513475"/>
              <a:gd name="connsiteY25" fmla="*/ 929768 h 1275549"/>
              <a:gd name="connsiteX26" fmla="*/ 1467302 w 1513475"/>
              <a:gd name="connsiteY26" fmla="*/ 983556 h 1275549"/>
              <a:gd name="connsiteX27" fmla="*/ 1436566 w 1513475"/>
              <a:gd name="connsiteY27" fmla="*/ 1052712 h 1275549"/>
              <a:gd name="connsiteX28" fmla="*/ 1413514 w 1513475"/>
              <a:gd name="connsiteY28" fmla="*/ 1083448 h 1275549"/>
              <a:gd name="connsiteX29" fmla="*/ 1375094 w 1513475"/>
              <a:gd name="connsiteY29" fmla="*/ 1129553 h 1275549"/>
              <a:gd name="connsiteX30" fmla="*/ 1206045 w 1513475"/>
              <a:gd name="connsiteY30" fmla="*/ 1214077 h 1275549"/>
              <a:gd name="connsiteX31" fmla="*/ 1021628 w 1513475"/>
              <a:gd name="connsiteY31" fmla="*/ 1221761 h 1275549"/>
              <a:gd name="connsiteX32" fmla="*/ 937104 w 1513475"/>
              <a:gd name="connsiteY32" fmla="*/ 1244813 h 1275549"/>
              <a:gd name="connsiteX33" fmla="*/ 875632 w 1513475"/>
              <a:gd name="connsiteY33" fmla="*/ 1275549 h 1275549"/>
              <a:gd name="connsiteX34" fmla="*/ 798791 w 1513475"/>
              <a:gd name="connsiteY34" fmla="*/ 1275549 h 1275549"/>
              <a:gd name="connsiteX0" fmla="*/ 798791 w 1516636"/>
              <a:gd name="connsiteY0" fmla="*/ 1275549 h 1275549"/>
              <a:gd name="connsiteX1" fmla="*/ 798791 w 1516636"/>
              <a:gd name="connsiteY1" fmla="*/ 1275549 h 1275549"/>
              <a:gd name="connsiteX2" fmla="*/ 652795 w 1516636"/>
              <a:gd name="connsiteY2" fmla="*/ 1214077 h 1275549"/>
              <a:gd name="connsiteX3" fmla="*/ 575954 w 1516636"/>
              <a:gd name="connsiteY3" fmla="*/ 1206393 h 1275549"/>
              <a:gd name="connsiteX4" fmla="*/ 552902 w 1516636"/>
              <a:gd name="connsiteY4" fmla="*/ 1198709 h 1275549"/>
              <a:gd name="connsiteX5" fmla="*/ 468378 w 1516636"/>
              <a:gd name="connsiteY5" fmla="*/ 1160289 h 1275549"/>
              <a:gd name="connsiteX6" fmla="*/ 345433 w 1516636"/>
              <a:gd name="connsiteY6" fmla="*/ 1121869 h 1275549"/>
              <a:gd name="connsiteX7" fmla="*/ 268593 w 1516636"/>
              <a:gd name="connsiteY7" fmla="*/ 1091132 h 1275549"/>
              <a:gd name="connsiteX8" fmla="*/ 199437 w 1516636"/>
              <a:gd name="connsiteY8" fmla="*/ 1060396 h 1275549"/>
              <a:gd name="connsiteX9" fmla="*/ 76492 w 1516636"/>
              <a:gd name="connsiteY9" fmla="*/ 899032 h 1275549"/>
              <a:gd name="connsiteX10" fmla="*/ 7336 w 1516636"/>
              <a:gd name="connsiteY10" fmla="*/ 745351 h 1275549"/>
              <a:gd name="connsiteX11" fmla="*/ 15020 w 1516636"/>
              <a:gd name="connsiteY11" fmla="*/ 545566 h 1275549"/>
              <a:gd name="connsiteX12" fmla="*/ 122596 w 1516636"/>
              <a:gd name="connsiteY12" fmla="*/ 361149 h 1275549"/>
              <a:gd name="connsiteX13" fmla="*/ 291645 w 1516636"/>
              <a:gd name="connsiteY13" fmla="*/ 338097 h 1275549"/>
              <a:gd name="connsiteX14" fmla="*/ 414590 w 1516636"/>
              <a:gd name="connsiteY14" fmla="*/ 299677 h 1275549"/>
              <a:gd name="connsiteX15" fmla="*/ 529850 w 1516636"/>
              <a:gd name="connsiteY15" fmla="*/ 199785 h 1275549"/>
              <a:gd name="connsiteX16" fmla="*/ 575954 w 1516636"/>
              <a:gd name="connsiteY16" fmla="*/ 122944 h 1275549"/>
              <a:gd name="connsiteX17" fmla="*/ 752687 w 1516636"/>
              <a:gd name="connsiteY17" fmla="*/ 0 h 1275549"/>
              <a:gd name="connsiteX18" fmla="*/ 1167625 w 1516636"/>
              <a:gd name="connsiteY18" fmla="*/ 23052 h 1275549"/>
              <a:gd name="connsiteX19" fmla="*/ 1321306 w 1516636"/>
              <a:gd name="connsiteY19" fmla="*/ 130628 h 1275549"/>
              <a:gd name="connsiteX20" fmla="*/ 1398146 w 1516636"/>
              <a:gd name="connsiteY20" fmla="*/ 207469 h 1275549"/>
              <a:gd name="connsiteX21" fmla="*/ 1436566 w 1516636"/>
              <a:gd name="connsiteY21" fmla="*/ 268941 h 1275549"/>
              <a:gd name="connsiteX22" fmla="*/ 1451934 w 1516636"/>
              <a:gd name="connsiteY22" fmla="*/ 330413 h 1275549"/>
              <a:gd name="connsiteX23" fmla="*/ 1513407 w 1516636"/>
              <a:gd name="connsiteY23" fmla="*/ 484094 h 1275549"/>
              <a:gd name="connsiteX24" fmla="*/ 1474986 w 1516636"/>
              <a:gd name="connsiteY24" fmla="*/ 929768 h 1275549"/>
              <a:gd name="connsiteX25" fmla="*/ 1467302 w 1516636"/>
              <a:gd name="connsiteY25" fmla="*/ 983556 h 1275549"/>
              <a:gd name="connsiteX26" fmla="*/ 1436566 w 1516636"/>
              <a:gd name="connsiteY26" fmla="*/ 1052712 h 1275549"/>
              <a:gd name="connsiteX27" fmla="*/ 1413514 w 1516636"/>
              <a:gd name="connsiteY27" fmla="*/ 1083448 h 1275549"/>
              <a:gd name="connsiteX28" fmla="*/ 1375094 w 1516636"/>
              <a:gd name="connsiteY28" fmla="*/ 1129553 h 1275549"/>
              <a:gd name="connsiteX29" fmla="*/ 1206045 w 1516636"/>
              <a:gd name="connsiteY29" fmla="*/ 1214077 h 1275549"/>
              <a:gd name="connsiteX30" fmla="*/ 1021628 w 1516636"/>
              <a:gd name="connsiteY30" fmla="*/ 1221761 h 1275549"/>
              <a:gd name="connsiteX31" fmla="*/ 937104 w 1516636"/>
              <a:gd name="connsiteY31" fmla="*/ 1244813 h 1275549"/>
              <a:gd name="connsiteX32" fmla="*/ 875632 w 1516636"/>
              <a:gd name="connsiteY32" fmla="*/ 1275549 h 1275549"/>
              <a:gd name="connsiteX33" fmla="*/ 798791 w 1516636"/>
              <a:gd name="connsiteY33" fmla="*/ 1275549 h 1275549"/>
              <a:gd name="connsiteX0" fmla="*/ 798791 w 1516636"/>
              <a:gd name="connsiteY0" fmla="*/ 1275549 h 1275549"/>
              <a:gd name="connsiteX1" fmla="*/ 798791 w 1516636"/>
              <a:gd name="connsiteY1" fmla="*/ 1275549 h 1275549"/>
              <a:gd name="connsiteX2" fmla="*/ 652795 w 1516636"/>
              <a:gd name="connsiteY2" fmla="*/ 1214077 h 1275549"/>
              <a:gd name="connsiteX3" fmla="*/ 575954 w 1516636"/>
              <a:gd name="connsiteY3" fmla="*/ 1206393 h 1275549"/>
              <a:gd name="connsiteX4" fmla="*/ 552902 w 1516636"/>
              <a:gd name="connsiteY4" fmla="*/ 1198709 h 1275549"/>
              <a:gd name="connsiteX5" fmla="*/ 468378 w 1516636"/>
              <a:gd name="connsiteY5" fmla="*/ 1160289 h 1275549"/>
              <a:gd name="connsiteX6" fmla="*/ 345433 w 1516636"/>
              <a:gd name="connsiteY6" fmla="*/ 1121869 h 1275549"/>
              <a:gd name="connsiteX7" fmla="*/ 268593 w 1516636"/>
              <a:gd name="connsiteY7" fmla="*/ 1091132 h 1275549"/>
              <a:gd name="connsiteX8" fmla="*/ 199437 w 1516636"/>
              <a:gd name="connsiteY8" fmla="*/ 1060396 h 1275549"/>
              <a:gd name="connsiteX9" fmla="*/ 76492 w 1516636"/>
              <a:gd name="connsiteY9" fmla="*/ 899032 h 1275549"/>
              <a:gd name="connsiteX10" fmla="*/ 7336 w 1516636"/>
              <a:gd name="connsiteY10" fmla="*/ 745351 h 1275549"/>
              <a:gd name="connsiteX11" fmla="*/ 15020 w 1516636"/>
              <a:gd name="connsiteY11" fmla="*/ 545566 h 1275549"/>
              <a:gd name="connsiteX12" fmla="*/ 122596 w 1516636"/>
              <a:gd name="connsiteY12" fmla="*/ 361149 h 1275549"/>
              <a:gd name="connsiteX13" fmla="*/ 291645 w 1516636"/>
              <a:gd name="connsiteY13" fmla="*/ 338097 h 1275549"/>
              <a:gd name="connsiteX14" fmla="*/ 414590 w 1516636"/>
              <a:gd name="connsiteY14" fmla="*/ 299677 h 1275549"/>
              <a:gd name="connsiteX15" fmla="*/ 529850 w 1516636"/>
              <a:gd name="connsiteY15" fmla="*/ 199785 h 1275549"/>
              <a:gd name="connsiteX16" fmla="*/ 575954 w 1516636"/>
              <a:gd name="connsiteY16" fmla="*/ 122944 h 1275549"/>
              <a:gd name="connsiteX17" fmla="*/ 752687 w 1516636"/>
              <a:gd name="connsiteY17" fmla="*/ 0 h 1275549"/>
              <a:gd name="connsiteX18" fmla="*/ 1167625 w 1516636"/>
              <a:gd name="connsiteY18" fmla="*/ 23052 h 1275549"/>
              <a:gd name="connsiteX19" fmla="*/ 1321306 w 1516636"/>
              <a:gd name="connsiteY19" fmla="*/ 130628 h 1275549"/>
              <a:gd name="connsiteX20" fmla="*/ 1398146 w 1516636"/>
              <a:gd name="connsiteY20" fmla="*/ 207469 h 1275549"/>
              <a:gd name="connsiteX21" fmla="*/ 1436566 w 1516636"/>
              <a:gd name="connsiteY21" fmla="*/ 268941 h 1275549"/>
              <a:gd name="connsiteX22" fmla="*/ 1451934 w 1516636"/>
              <a:gd name="connsiteY22" fmla="*/ 330413 h 1275549"/>
              <a:gd name="connsiteX23" fmla="*/ 1513407 w 1516636"/>
              <a:gd name="connsiteY23" fmla="*/ 484094 h 1275549"/>
              <a:gd name="connsiteX24" fmla="*/ 1474986 w 1516636"/>
              <a:gd name="connsiteY24" fmla="*/ 929768 h 1275549"/>
              <a:gd name="connsiteX25" fmla="*/ 1467302 w 1516636"/>
              <a:gd name="connsiteY25" fmla="*/ 983556 h 1275549"/>
              <a:gd name="connsiteX26" fmla="*/ 1413514 w 1516636"/>
              <a:gd name="connsiteY26" fmla="*/ 1083448 h 1275549"/>
              <a:gd name="connsiteX27" fmla="*/ 1375094 w 1516636"/>
              <a:gd name="connsiteY27" fmla="*/ 1129553 h 1275549"/>
              <a:gd name="connsiteX28" fmla="*/ 1206045 w 1516636"/>
              <a:gd name="connsiteY28" fmla="*/ 1214077 h 1275549"/>
              <a:gd name="connsiteX29" fmla="*/ 1021628 w 1516636"/>
              <a:gd name="connsiteY29" fmla="*/ 1221761 h 1275549"/>
              <a:gd name="connsiteX30" fmla="*/ 937104 w 1516636"/>
              <a:gd name="connsiteY30" fmla="*/ 1244813 h 1275549"/>
              <a:gd name="connsiteX31" fmla="*/ 875632 w 1516636"/>
              <a:gd name="connsiteY31" fmla="*/ 1275549 h 1275549"/>
              <a:gd name="connsiteX32" fmla="*/ 798791 w 1516636"/>
              <a:gd name="connsiteY32" fmla="*/ 1275549 h 1275549"/>
              <a:gd name="connsiteX0" fmla="*/ 798791 w 1516636"/>
              <a:gd name="connsiteY0" fmla="*/ 1275549 h 1275549"/>
              <a:gd name="connsiteX1" fmla="*/ 798791 w 1516636"/>
              <a:gd name="connsiteY1" fmla="*/ 1275549 h 1275549"/>
              <a:gd name="connsiteX2" fmla="*/ 652795 w 1516636"/>
              <a:gd name="connsiteY2" fmla="*/ 1214077 h 1275549"/>
              <a:gd name="connsiteX3" fmla="*/ 575954 w 1516636"/>
              <a:gd name="connsiteY3" fmla="*/ 1206393 h 1275549"/>
              <a:gd name="connsiteX4" fmla="*/ 552902 w 1516636"/>
              <a:gd name="connsiteY4" fmla="*/ 1198709 h 1275549"/>
              <a:gd name="connsiteX5" fmla="*/ 468378 w 1516636"/>
              <a:gd name="connsiteY5" fmla="*/ 1160289 h 1275549"/>
              <a:gd name="connsiteX6" fmla="*/ 345433 w 1516636"/>
              <a:gd name="connsiteY6" fmla="*/ 1121869 h 1275549"/>
              <a:gd name="connsiteX7" fmla="*/ 268593 w 1516636"/>
              <a:gd name="connsiteY7" fmla="*/ 1091132 h 1275549"/>
              <a:gd name="connsiteX8" fmla="*/ 199437 w 1516636"/>
              <a:gd name="connsiteY8" fmla="*/ 1060396 h 1275549"/>
              <a:gd name="connsiteX9" fmla="*/ 76492 w 1516636"/>
              <a:gd name="connsiteY9" fmla="*/ 899032 h 1275549"/>
              <a:gd name="connsiteX10" fmla="*/ 7336 w 1516636"/>
              <a:gd name="connsiteY10" fmla="*/ 745351 h 1275549"/>
              <a:gd name="connsiteX11" fmla="*/ 15020 w 1516636"/>
              <a:gd name="connsiteY11" fmla="*/ 545566 h 1275549"/>
              <a:gd name="connsiteX12" fmla="*/ 122596 w 1516636"/>
              <a:gd name="connsiteY12" fmla="*/ 361149 h 1275549"/>
              <a:gd name="connsiteX13" fmla="*/ 291645 w 1516636"/>
              <a:gd name="connsiteY13" fmla="*/ 338097 h 1275549"/>
              <a:gd name="connsiteX14" fmla="*/ 414590 w 1516636"/>
              <a:gd name="connsiteY14" fmla="*/ 299677 h 1275549"/>
              <a:gd name="connsiteX15" fmla="*/ 529850 w 1516636"/>
              <a:gd name="connsiteY15" fmla="*/ 199785 h 1275549"/>
              <a:gd name="connsiteX16" fmla="*/ 575954 w 1516636"/>
              <a:gd name="connsiteY16" fmla="*/ 122944 h 1275549"/>
              <a:gd name="connsiteX17" fmla="*/ 752687 w 1516636"/>
              <a:gd name="connsiteY17" fmla="*/ 0 h 1275549"/>
              <a:gd name="connsiteX18" fmla="*/ 1167625 w 1516636"/>
              <a:gd name="connsiteY18" fmla="*/ 23052 h 1275549"/>
              <a:gd name="connsiteX19" fmla="*/ 1321306 w 1516636"/>
              <a:gd name="connsiteY19" fmla="*/ 130628 h 1275549"/>
              <a:gd name="connsiteX20" fmla="*/ 1398146 w 1516636"/>
              <a:gd name="connsiteY20" fmla="*/ 207469 h 1275549"/>
              <a:gd name="connsiteX21" fmla="*/ 1436566 w 1516636"/>
              <a:gd name="connsiteY21" fmla="*/ 268941 h 1275549"/>
              <a:gd name="connsiteX22" fmla="*/ 1451934 w 1516636"/>
              <a:gd name="connsiteY22" fmla="*/ 330413 h 1275549"/>
              <a:gd name="connsiteX23" fmla="*/ 1513407 w 1516636"/>
              <a:gd name="connsiteY23" fmla="*/ 484094 h 1275549"/>
              <a:gd name="connsiteX24" fmla="*/ 1474986 w 1516636"/>
              <a:gd name="connsiteY24" fmla="*/ 929768 h 1275549"/>
              <a:gd name="connsiteX25" fmla="*/ 1467302 w 1516636"/>
              <a:gd name="connsiteY25" fmla="*/ 983556 h 1275549"/>
              <a:gd name="connsiteX26" fmla="*/ 1375094 w 1516636"/>
              <a:gd name="connsiteY26" fmla="*/ 1129553 h 1275549"/>
              <a:gd name="connsiteX27" fmla="*/ 1206045 w 1516636"/>
              <a:gd name="connsiteY27" fmla="*/ 1214077 h 1275549"/>
              <a:gd name="connsiteX28" fmla="*/ 1021628 w 1516636"/>
              <a:gd name="connsiteY28" fmla="*/ 1221761 h 1275549"/>
              <a:gd name="connsiteX29" fmla="*/ 937104 w 1516636"/>
              <a:gd name="connsiteY29" fmla="*/ 1244813 h 1275549"/>
              <a:gd name="connsiteX30" fmla="*/ 875632 w 1516636"/>
              <a:gd name="connsiteY30" fmla="*/ 1275549 h 1275549"/>
              <a:gd name="connsiteX31" fmla="*/ 798791 w 1516636"/>
              <a:gd name="connsiteY31" fmla="*/ 1275549 h 1275549"/>
              <a:gd name="connsiteX0" fmla="*/ 798791 w 1513584"/>
              <a:gd name="connsiteY0" fmla="*/ 1275549 h 1275549"/>
              <a:gd name="connsiteX1" fmla="*/ 798791 w 1513584"/>
              <a:gd name="connsiteY1" fmla="*/ 1275549 h 1275549"/>
              <a:gd name="connsiteX2" fmla="*/ 652795 w 1513584"/>
              <a:gd name="connsiteY2" fmla="*/ 1214077 h 1275549"/>
              <a:gd name="connsiteX3" fmla="*/ 575954 w 1513584"/>
              <a:gd name="connsiteY3" fmla="*/ 1206393 h 1275549"/>
              <a:gd name="connsiteX4" fmla="*/ 552902 w 1513584"/>
              <a:gd name="connsiteY4" fmla="*/ 1198709 h 1275549"/>
              <a:gd name="connsiteX5" fmla="*/ 468378 w 1513584"/>
              <a:gd name="connsiteY5" fmla="*/ 1160289 h 1275549"/>
              <a:gd name="connsiteX6" fmla="*/ 345433 w 1513584"/>
              <a:gd name="connsiteY6" fmla="*/ 1121869 h 1275549"/>
              <a:gd name="connsiteX7" fmla="*/ 268593 w 1513584"/>
              <a:gd name="connsiteY7" fmla="*/ 1091132 h 1275549"/>
              <a:gd name="connsiteX8" fmla="*/ 199437 w 1513584"/>
              <a:gd name="connsiteY8" fmla="*/ 1060396 h 1275549"/>
              <a:gd name="connsiteX9" fmla="*/ 76492 w 1513584"/>
              <a:gd name="connsiteY9" fmla="*/ 899032 h 1275549"/>
              <a:gd name="connsiteX10" fmla="*/ 7336 w 1513584"/>
              <a:gd name="connsiteY10" fmla="*/ 745351 h 1275549"/>
              <a:gd name="connsiteX11" fmla="*/ 15020 w 1513584"/>
              <a:gd name="connsiteY11" fmla="*/ 545566 h 1275549"/>
              <a:gd name="connsiteX12" fmla="*/ 122596 w 1513584"/>
              <a:gd name="connsiteY12" fmla="*/ 361149 h 1275549"/>
              <a:gd name="connsiteX13" fmla="*/ 291645 w 1513584"/>
              <a:gd name="connsiteY13" fmla="*/ 338097 h 1275549"/>
              <a:gd name="connsiteX14" fmla="*/ 414590 w 1513584"/>
              <a:gd name="connsiteY14" fmla="*/ 299677 h 1275549"/>
              <a:gd name="connsiteX15" fmla="*/ 529850 w 1513584"/>
              <a:gd name="connsiteY15" fmla="*/ 199785 h 1275549"/>
              <a:gd name="connsiteX16" fmla="*/ 575954 w 1513584"/>
              <a:gd name="connsiteY16" fmla="*/ 122944 h 1275549"/>
              <a:gd name="connsiteX17" fmla="*/ 752687 w 1513584"/>
              <a:gd name="connsiteY17" fmla="*/ 0 h 1275549"/>
              <a:gd name="connsiteX18" fmla="*/ 1167625 w 1513584"/>
              <a:gd name="connsiteY18" fmla="*/ 23052 h 1275549"/>
              <a:gd name="connsiteX19" fmla="*/ 1321306 w 1513584"/>
              <a:gd name="connsiteY19" fmla="*/ 130628 h 1275549"/>
              <a:gd name="connsiteX20" fmla="*/ 1398146 w 1513584"/>
              <a:gd name="connsiteY20" fmla="*/ 207469 h 1275549"/>
              <a:gd name="connsiteX21" fmla="*/ 1436566 w 1513584"/>
              <a:gd name="connsiteY21" fmla="*/ 268941 h 1275549"/>
              <a:gd name="connsiteX22" fmla="*/ 1451934 w 1513584"/>
              <a:gd name="connsiteY22" fmla="*/ 330413 h 1275549"/>
              <a:gd name="connsiteX23" fmla="*/ 1513407 w 1513584"/>
              <a:gd name="connsiteY23" fmla="*/ 484094 h 1275549"/>
              <a:gd name="connsiteX24" fmla="*/ 1467302 w 1513584"/>
              <a:gd name="connsiteY24" fmla="*/ 983556 h 1275549"/>
              <a:gd name="connsiteX25" fmla="*/ 1375094 w 1513584"/>
              <a:gd name="connsiteY25" fmla="*/ 1129553 h 1275549"/>
              <a:gd name="connsiteX26" fmla="*/ 1206045 w 1513584"/>
              <a:gd name="connsiteY26" fmla="*/ 1214077 h 1275549"/>
              <a:gd name="connsiteX27" fmla="*/ 1021628 w 1513584"/>
              <a:gd name="connsiteY27" fmla="*/ 1221761 h 1275549"/>
              <a:gd name="connsiteX28" fmla="*/ 937104 w 1513584"/>
              <a:gd name="connsiteY28" fmla="*/ 1244813 h 1275549"/>
              <a:gd name="connsiteX29" fmla="*/ 875632 w 1513584"/>
              <a:gd name="connsiteY29" fmla="*/ 1275549 h 1275549"/>
              <a:gd name="connsiteX30" fmla="*/ 798791 w 1513584"/>
              <a:gd name="connsiteY30" fmla="*/ 1275549 h 1275549"/>
              <a:gd name="connsiteX0" fmla="*/ 798791 w 1513584"/>
              <a:gd name="connsiteY0" fmla="*/ 1275549 h 1275549"/>
              <a:gd name="connsiteX1" fmla="*/ 798791 w 1513584"/>
              <a:gd name="connsiteY1" fmla="*/ 1275549 h 1275549"/>
              <a:gd name="connsiteX2" fmla="*/ 652795 w 1513584"/>
              <a:gd name="connsiteY2" fmla="*/ 1214077 h 1275549"/>
              <a:gd name="connsiteX3" fmla="*/ 575954 w 1513584"/>
              <a:gd name="connsiteY3" fmla="*/ 1206393 h 1275549"/>
              <a:gd name="connsiteX4" fmla="*/ 552902 w 1513584"/>
              <a:gd name="connsiteY4" fmla="*/ 1198709 h 1275549"/>
              <a:gd name="connsiteX5" fmla="*/ 468378 w 1513584"/>
              <a:gd name="connsiteY5" fmla="*/ 1160289 h 1275549"/>
              <a:gd name="connsiteX6" fmla="*/ 345433 w 1513584"/>
              <a:gd name="connsiteY6" fmla="*/ 1121869 h 1275549"/>
              <a:gd name="connsiteX7" fmla="*/ 268593 w 1513584"/>
              <a:gd name="connsiteY7" fmla="*/ 1091132 h 1275549"/>
              <a:gd name="connsiteX8" fmla="*/ 199437 w 1513584"/>
              <a:gd name="connsiteY8" fmla="*/ 1060396 h 1275549"/>
              <a:gd name="connsiteX9" fmla="*/ 76492 w 1513584"/>
              <a:gd name="connsiteY9" fmla="*/ 899032 h 1275549"/>
              <a:gd name="connsiteX10" fmla="*/ 7336 w 1513584"/>
              <a:gd name="connsiteY10" fmla="*/ 745351 h 1275549"/>
              <a:gd name="connsiteX11" fmla="*/ 15020 w 1513584"/>
              <a:gd name="connsiteY11" fmla="*/ 545566 h 1275549"/>
              <a:gd name="connsiteX12" fmla="*/ 122596 w 1513584"/>
              <a:gd name="connsiteY12" fmla="*/ 361149 h 1275549"/>
              <a:gd name="connsiteX13" fmla="*/ 291645 w 1513584"/>
              <a:gd name="connsiteY13" fmla="*/ 338097 h 1275549"/>
              <a:gd name="connsiteX14" fmla="*/ 414590 w 1513584"/>
              <a:gd name="connsiteY14" fmla="*/ 299677 h 1275549"/>
              <a:gd name="connsiteX15" fmla="*/ 529850 w 1513584"/>
              <a:gd name="connsiteY15" fmla="*/ 199785 h 1275549"/>
              <a:gd name="connsiteX16" fmla="*/ 575954 w 1513584"/>
              <a:gd name="connsiteY16" fmla="*/ 122944 h 1275549"/>
              <a:gd name="connsiteX17" fmla="*/ 752687 w 1513584"/>
              <a:gd name="connsiteY17" fmla="*/ 0 h 1275549"/>
              <a:gd name="connsiteX18" fmla="*/ 1167625 w 1513584"/>
              <a:gd name="connsiteY18" fmla="*/ 23052 h 1275549"/>
              <a:gd name="connsiteX19" fmla="*/ 1321306 w 1513584"/>
              <a:gd name="connsiteY19" fmla="*/ 130628 h 1275549"/>
              <a:gd name="connsiteX20" fmla="*/ 1398146 w 1513584"/>
              <a:gd name="connsiteY20" fmla="*/ 207469 h 1275549"/>
              <a:gd name="connsiteX21" fmla="*/ 1436566 w 1513584"/>
              <a:gd name="connsiteY21" fmla="*/ 268941 h 1275549"/>
              <a:gd name="connsiteX22" fmla="*/ 1451934 w 1513584"/>
              <a:gd name="connsiteY22" fmla="*/ 330413 h 1275549"/>
              <a:gd name="connsiteX23" fmla="*/ 1513407 w 1513584"/>
              <a:gd name="connsiteY23" fmla="*/ 484094 h 1275549"/>
              <a:gd name="connsiteX24" fmla="*/ 1467302 w 1513584"/>
              <a:gd name="connsiteY24" fmla="*/ 983556 h 1275549"/>
              <a:gd name="connsiteX25" fmla="*/ 1375094 w 1513584"/>
              <a:gd name="connsiteY25" fmla="*/ 1129553 h 1275549"/>
              <a:gd name="connsiteX26" fmla="*/ 1206045 w 1513584"/>
              <a:gd name="connsiteY26" fmla="*/ 1214077 h 1275549"/>
              <a:gd name="connsiteX27" fmla="*/ 1021628 w 1513584"/>
              <a:gd name="connsiteY27" fmla="*/ 1221761 h 1275549"/>
              <a:gd name="connsiteX28" fmla="*/ 875632 w 1513584"/>
              <a:gd name="connsiteY28" fmla="*/ 1275549 h 1275549"/>
              <a:gd name="connsiteX29" fmla="*/ 798791 w 1513584"/>
              <a:gd name="connsiteY29" fmla="*/ 1275549 h 1275549"/>
              <a:gd name="connsiteX0" fmla="*/ 798791 w 1513584"/>
              <a:gd name="connsiteY0" fmla="*/ 1275549 h 1275549"/>
              <a:gd name="connsiteX1" fmla="*/ 798791 w 1513584"/>
              <a:gd name="connsiteY1" fmla="*/ 1275549 h 1275549"/>
              <a:gd name="connsiteX2" fmla="*/ 652795 w 1513584"/>
              <a:gd name="connsiteY2" fmla="*/ 1214077 h 1275549"/>
              <a:gd name="connsiteX3" fmla="*/ 552902 w 1513584"/>
              <a:gd name="connsiteY3" fmla="*/ 1198709 h 1275549"/>
              <a:gd name="connsiteX4" fmla="*/ 468378 w 1513584"/>
              <a:gd name="connsiteY4" fmla="*/ 1160289 h 1275549"/>
              <a:gd name="connsiteX5" fmla="*/ 345433 w 1513584"/>
              <a:gd name="connsiteY5" fmla="*/ 1121869 h 1275549"/>
              <a:gd name="connsiteX6" fmla="*/ 268593 w 1513584"/>
              <a:gd name="connsiteY6" fmla="*/ 1091132 h 1275549"/>
              <a:gd name="connsiteX7" fmla="*/ 199437 w 1513584"/>
              <a:gd name="connsiteY7" fmla="*/ 1060396 h 1275549"/>
              <a:gd name="connsiteX8" fmla="*/ 76492 w 1513584"/>
              <a:gd name="connsiteY8" fmla="*/ 899032 h 1275549"/>
              <a:gd name="connsiteX9" fmla="*/ 7336 w 1513584"/>
              <a:gd name="connsiteY9" fmla="*/ 745351 h 1275549"/>
              <a:gd name="connsiteX10" fmla="*/ 15020 w 1513584"/>
              <a:gd name="connsiteY10" fmla="*/ 545566 h 1275549"/>
              <a:gd name="connsiteX11" fmla="*/ 122596 w 1513584"/>
              <a:gd name="connsiteY11" fmla="*/ 361149 h 1275549"/>
              <a:gd name="connsiteX12" fmla="*/ 291645 w 1513584"/>
              <a:gd name="connsiteY12" fmla="*/ 338097 h 1275549"/>
              <a:gd name="connsiteX13" fmla="*/ 414590 w 1513584"/>
              <a:gd name="connsiteY13" fmla="*/ 299677 h 1275549"/>
              <a:gd name="connsiteX14" fmla="*/ 529850 w 1513584"/>
              <a:gd name="connsiteY14" fmla="*/ 199785 h 1275549"/>
              <a:gd name="connsiteX15" fmla="*/ 575954 w 1513584"/>
              <a:gd name="connsiteY15" fmla="*/ 122944 h 1275549"/>
              <a:gd name="connsiteX16" fmla="*/ 752687 w 1513584"/>
              <a:gd name="connsiteY16" fmla="*/ 0 h 1275549"/>
              <a:gd name="connsiteX17" fmla="*/ 1167625 w 1513584"/>
              <a:gd name="connsiteY17" fmla="*/ 23052 h 1275549"/>
              <a:gd name="connsiteX18" fmla="*/ 1321306 w 1513584"/>
              <a:gd name="connsiteY18" fmla="*/ 130628 h 1275549"/>
              <a:gd name="connsiteX19" fmla="*/ 1398146 w 1513584"/>
              <a:gd name="connsiteY19" fmla="*/ 207469 h 1275549"/>
              <a:gd name="connsiteX20" fmla="*/ 1436566 w 1513584"/>
              <a:gd name="connsiteY20" fmla="*/ 268941 h 1275549"/>
              <a:gd name="connsiteX21" fmla="*/ 1451934 w 1513584"/>
              <a:gd name="connsiteY21" fmla="*/ 330413 h 1275549"/>
              <a:gd name="connsiteX22" fmla="*/ 1513407 w 1513584"/>
              <a:gd name="connsiteY22" fmla="*/ 484094 h 1275549"/>
              <a:gd name="connsiteX23" fmla="*/ 1467302 w 1513584"/>
              <a:gd name="connsiteY23" fmla="*/ 983556 h 1275549"/>
              <a:gd name="connsiteX24" fmla="*/ 1375094 w 1513584"/>
              <a:gd name="connsiteY24" fmla="*/ 1129553 h 1275549"/>
              <a:gd name="connsiteX25" fmla="*/ 1206045 w 1513584"/>
              <a:gd name="connsiteY25" fmla="*/ 1214077 h 1275549"/>
              <a:gd name="connsiteX26" fmla="*/ 1021628 w 1513584"/>
              <a:gd name="connsiteY26" fmla="*/ 1221761 h 1275549"/>
              <a:gd name="connsiteX27" fmla="*/ 875632 w 1513584"/>
              <a:gd name="connsiteY27" fmla="*/ 1275549 h 1275549"/>
              <a:gd name="connsiteX28" fmla="*/ 798791 w 1513584"/>
              <a:gd name="connsiteY28" fmla="*/ 1275549 h 1275549"/>
              <a:gd name="connsiteX0" fmla="*/ 798791 w 1513584"/>
              <a:gd name="connsiteY0" fmla="*/ 1275549 h 1275549"/>
              <a:gd name="connsiteX1" fmla="*/ 798791 w 1513584"/>
              <a:gd name="connsiteY1" fmla="*/ 1275549 h 1275549"/>
              <a:gd name="connsiteX2" fmla="*/ 652795 w 1513584"/>
              <a:gd name="connsiteY2" fmla="*/ 1214077 h 1275549"/>
              <a:gd name="connsiteX3" fmla="*/ 552902 w 1513584"/>
              <a:gd name="connsiteY3" fmla="*/ 1198709 h 1275549"/>
              <a:gd name="connsiteX4" fmla="*/ 468378 w 1513584"/>
              <a:gd name="connsiteY4" fmla="*/ 1160289 h 1275549"/>
              <a:gd name="connsiteX5" fmla="*/ 345433 w 1513584"/>
              <a:gd name="connsiteY5" fmla="*/ 1121869 h 1275549"/>
              <a:gd name="connsiteX6" fmla="*/ 199437 w 1513584"/>
              <a:gd name="connsiteY6" fmla="*/ 1060396 h 1275549"/>
              <a:gd name="connsiteX7" fmla="*/ 76492 w 1513584"/>
              <a:gd name="connsiteY7" fmla="*/ 899032 h 1275549"/>
              <a:gd name="connsiteX8" fmla="*/ 7336 w 1513584"/>
              <a:gd name="connsiteY8" fmla="*/ 745351 h 1275549"/>
              <a:gd name="connsiteX9" fmla="*/ 15020 w 1513584"/>
              <a:gd name="connsiteY9" fmla="*/ 545566 h 1275549"/>
              <a:gd name="connsiteX10" fmla="*/ 122596 w 1513584"/>
              <a:gd name="connsiteY10" fmla="*/ 361149 h 1275549"/>
              <a:gd name="connsiteX11" fmla="*/ 291645 w 1513584"/>
              <a:gd name="connsiteY11" fmla="*/ 338097 h 1275549"/>
              <a:gd name="connsiteX12" fmla="*/ 414590 w 1513584"/>
              <a:gd name="connsiteY12" fmla="*/ 299677 h 1275549"/>
              <a:gd name="connsiteX13" fmla="*/ 529850 w 1513584"/>
              <a:gd name="connsiteY13" fmla="*/ 199785 h 1275549"/>
              <a:gd name="connsiteX14" fmla="*/ 575954 w 1513584"/>
              <a:gd name="connsiteY14" fmla="*/ 122944 h 1275549"/>
              <a:gd name="connsiteX15" fmla="*/ 752687 w 1513584"/>
              <a:gd name="connsiteY15" fmla="*/ 0 h 1275549"/>
              <a:gd name="connsiteX16" fmla="*/ 1167625 w 1513584"/>
              <a:gd name="connsiteY16" fmla="*/ 23052 h 1275549"/>
              <a:gd name="connsiteX17" fmla="*/ 1321306 w 1513584"/>
              <a:gd name="connsiteY17" fmla="*/ 130628 h 1275549"/>
              <a:gd name="connsiteX18" fmla="*/ 1398146 w 1513584"/>
              <a:gd name="connsiteY18" fmla="*/ 207469 h 1275549"/>
              <a:gd name="connsiteX19" fmla="*/ 1436566 w 1513584"/>
              <a:gd name="connsiteY19" fmla="*/ 268941 h 1275549"/>
              <a:gd name="connsiteX20" fmla="*/ 1451934 w 1513584"/>
              <a:gd name="connsiteY20" fmla="*/ 330413 h 1275549"/>
              <a:gd name="connsiteX21" fmla="*/ 1513407 w 1513584"/>
              <a:gd name="connsiteY21" fmla="*/ 484094 h 1275549"/>
              <a:gd name="connsiteX22" fmla="*/ 1467302 w 1513584"/>
              <a:gd name="connsiteY22" fmla="*/ 983556 h 1275549"/>
              <a:gd name="connsiteX23" fmla="*/ 1375094 w 1513584"/>
              <a:gd name="connsiteY23" fmla="*/ 1129553 h 1275549"/>
              <a:gd name="connsiteX24" fmla="*/ 1206045 w 1513584"/>
              <a:gd name="connsiteY24" fmla="*/ 1214077 h 1275549"/>
              <a:gd name="connsiteX25" fmla="*/ 1021628 w 1513584"/>
              <a:gd name="connsiteY25" fmla="*/ 1221761 h 1275549"/>
              <a:gd name="connsiteX26" fmla="*/ 875632 w 1513584"/>
              <a:gd name="connsiteY26" fmla="*/ 1275549 h 1275549"/>
              <a:gd name="connsiteX27" fmla="*/ 798791 w 1513584"/>
              <a:gd name="connsiteY27" fmla="*/ 1275549 h 1275549"/>
              <a:gd name="connsiteX0" fmla="*/ 798791 w 1513584"/>
              <a:gd name="connsiteY0" fmla="*/ 1275549 h 1275549"/>
              <a:gd name="connsiteX1" fmla="*/ 798791 w 1513584"/>
              <a:gd name="connsiteY1" fmla="*/ 1275549 h 1275549"/>
              <a:gd name="connsiteX2" fmla="*/ 652795 w 1513584"/>
              <a:gd name="connsiteY2" fmla="*/ 1214077 h 1275549"/>
              <a:gd name="connsiteX3" fmla="*/ 552902 w 1513584"/>
              <a:gd name="connsiteY3" fmla="*/ 1198709 h 1275549"/>
              <a:gd name="connsiteX4" fmla="*/ 468378 w 1513584"/>
              <a:gd name="connsiteY4" fmla="*/ 1160289 h 1275549"/>
              <a:gd name="connsiteX5" fmla="*/ 345433 w 1513584"/>
              <a:gd name="connsiteY5" fmla="*/ 1121869 h 1275549"/>
              <a:gd name="connsiteX6" fmla="*/ 199437 w 1513584"/>
              <a:gd name="connsiteY6" fmla="*/ 1060396 h 1275549"/>
              <a:gd name="connsiteX7" fmla="*/ 76492 w 1513584"/>
              <a:gd name="connsiteY7" fmla="*/ 899032 h 1275549"/>
              <a:gd name="connsiteX8" fmla="*/ 7336 w 1513584"/>
              <a:gd name="connsiteY8" fmla="*/ 745351 h 1275549"/>
              <a:gd name="connsiteX9" fmla="*/ 15020 w 1513584"/>
              <a:gd name="connsiteY9" fmla="*/ 545566 h 1275549"/>
              <a:gd name="connsiteX10" fmla="*/ 122596 w 1513584"/>
              <a:gd name="connsiteY10" fmla="*/ 361149 h 1275549"/>
              <a:gd name="connsiteX11" fmla="*/ 291645 w 1513584"/>
              <a:gd name="connsiteY11" fmla="*/ 338097 h 1275549"/>
              <a:gd name="connsiteX12" fmla="*/ 414590 w 1513584"/>
              <a:gd name="connsiteY12" fmla="*/ 299677 h 1275549"/>
              <a:gd name="connsiteX13" fmla="*/ 575954 w 1513584"/>
              <a:gd name="connsiteY13" fmla="*/ 122944 h 1275549"/>
              <a:gd name="connsiteX14" fmla="*/ 752687 w 1513584"/>
              <a:gd name="connsiteY14" fmla="*/ 0 h 1275549"/>
              <a:gd name="connsiteX15" fmla="*/ 1167625 w 1513584"/>
              <a:gd name="connsiteY15" fmla="*/ 23052 h 1275549"/>
              <a:gd name="connsiteX16" fmla="*/ 1321306 w 1513584"/>
              <a:gd name="connsiteY16" fmla="*/ 130628 h 1275549"/>
              <a:gd name="connsiteX17" fmla="*/ 1398146 w 1513584"/>
              <a:gd name="connsiteY17" fmla="*/ 207469 h 1275549"/>
              <a:gd name="connsiteX18" fmla="*/ 1436566 w 1513584"/>
              <a:gd name="connsiteY18" fmla="*/ 268941 h 1275549"/>
              <a:gd name="connsiteX19" fmla="*/ 1451934 w 1513584"/>
              <a:gd name="connsiteY19" fmla="*/ 330413 h 1275549"/>
              <a:gd name="connsiteX20" fmla="*/ 1513407 w 1513584"/>
              <a:gd name="connsiteY20" fmla="*/ 484094 h 1275549"/>
              <a:gd name="connsiteX21" fmla="*/ 1467302 w 1513584"/>
              <a:gd name="connsiteY21" fmla="*/ 983556 h 1275549"/>
              <a:gd name="connsiteX22" fmla="*/ 1375094 w 1513584"/>
              <a:gd name="connsiteY22" fmla="*/ 1129553 h 1275549"/>
              <a:gd name="connsiteX23" fmla="*/ 1206045 w 1513584"/>
              <a:gd name="connsiteY23" fmla="*/ 1214077 h 1275549"/>
              <a:gd name="connsiteX24" fmla="*/ 1021628 w 1513584"/>
              <a:gd name="connsiteY24" fmla="*/ 1221761 h 1275549"/>
              <a:gd name="connsiteX25" fmla="*/ 875632 w 1513584"/>
              <a:gd name="connsiteY25" fmla="*/ 1275549 h 1275549"/>
              <a:gd name="connsiteX26" fmla="*/ 798791 w 1513584"/>
              <a:gd name="connsiteY26" fmla="*/ 1275549 h 1275549"/>
              <a:gd name="connsiteX0" fmla="*/ 798791 w 1513584"/>
              <a:gd name="connsiteY0" fmla="*/ 1275549 h 1275549"/>
              <a:gd name="connsiteX1" fmla="*/ 798791 w 1513584"/>
              <a:gd name="connsiteY1" fmla="*/ 1275549 h 1275549"/>
              <a:gd name="connsiteX2" fmla="*/ 652795 w 1513584"/>
              <a:gd name="connsiteY2" fmla="*/ 1214077 h 1275549"/>
              <a:gd name="connsiteX3" fmla="*/ 468378 w 1513584"/>
              <a:gd name="connsiteY3" fmla="*/ 1160289 h 1275549"/>
              <a:gd name="connsiteX4" fmla="*/ 345433 w 1513584"/>
              <a:gd name="connsiteY4" fmla="*/ 1121869 h 1275549"/>
              <a:gd name="connsiteX5" fmla="*/ 199437 w 1513584"/>
              <a:gd name="connsiteY5" fmla="*/ 1060396 h 1275549"/>
              <a:gd name="connsiteX6" fmla="*/ 76492 w 1513584"/>
              <a:gd name="connsiteY6" fmla="*/ 899032 h 1275549"/>
              <a:gd name="connsiteX7" fmla="*/ 7336 w 1513584"/>
              <a:gd name="connsiteY7" fmla="*/ 745351 h 1275549"/>
              <a:gd name="connsiteX8" fmla="*/ 15020 w 1513584"/>
              <a:gd name="connsiteY8" fmla="*/ 545566 h 1275549"/>
              <a:gd name="connsiteX9" fmla="*/ 122596 w 1513584"/>
              <a:gd name="connsiteY9" fmla="*/ 361149 h 1275549"/>
              <a:gd name="connsiteX10" fmla="*/ 291645 w 1513584"/>
              <a:gd name="connsiteY10" fmla="*/ 338097 h 1275549"/>
              <a:gd name="connsiteX11" fmla="*/ 414590 w 1513584"/>
              <a:gd name="connsiteY11" fmla="*/ 299677 h 1275549"/>
              <a:gd name="connsiteX12" fmla="*/ 575954 w 1513584"/>
              <a:gd name="connsiteY12" fmla="*/ 122944 h 1275549"/>
              <a:gd name="connsiteX13" fmla="*/ 752687 w 1513584"/>
              <a:gd name="connsiteY13" fmla="*/ 0 h 1275549"/>
              <a:gd name="connsiteX14" fmla="*/ 1167625 w 1513584"/>
              <a:gd name="connsiteY14" fmla="*/ 23052 h 1275549"/>
              <a:gd name="connsiteX15" fmla="*/ 1321306 w 1513584"/>
              <a:gd name="connsiteY15" fmla="*/ 130628 h 1275549"/>
              <a:gd name="connsiteX16" fmla="*/ 1398146 w 1513584"/>
              <a:gd name="connsiteY16" fmla="*/ 207469 h 1275549"/>
              <a:gd name="connsiteX17" fmla="*/ 1436566 w 1513584"/>
              <a:gd name="connsiteY17" fmla="*/ 268941 h 1275549"/>
              <a:gd name="connsiteX18" fmla="*/ 1451934 w 1513584"/>
              <a:gd name="connsiteY18" fmla="*/ 330413 h 1275549"/>
              <a:gd name="connsiteX19" fmla="*/ 1513407 w 1513584"/>
              <a:gd name="connsiteY19" fmla="*/ 484094 h 1275549"/>
              <a:gd name="connsiteX20" fmla="*/ 1467302 w 1513584"/>
              <a:gd name="connsiteY20" fmla="*/ 983556 h 1275549"/>
              <a:gd name="connsiteX21" fmla="*/ 1375094 w 1513584"/>
              <a:gd name="connsiteY21" fmla="*/ 1129553 h 1275549"/>
              <a:gd name="connsiteX22" fmla="*/ 1206045 w 1513584"/>
              <a:gd name="connsiteY22" fmla="*/ 1214077 h 1275549"/>
              <a:gd name="connsiteX23" fmla="*/ 1021628 w 1513584"/>
              <a:gd name="connsiteY23" fmla="*/ 1221761 h 1275549"/>
              <a:gd name="connsiteX24" fmla="*/ 875632 w 1513584"/>
              <a:gd name="connsiteY24" fmla="*/ 1275549 h 1275549"/>
              <a:gd name="connsiteX25" fmla="*/ 798791 w 1513584"/>
              <a:gd name="connsiteY25" fmla="*/ 1275549 h 1275549"/>
              <a:gd name="connsiteX0" fmla="*/ 875632 w 1513584"/>
              <a:gd name="connsiteY0" fmla="*/ 1275549 h 1275549"/>
              <a:gd name="connsiteX1" fmla="*/ 798791 w 1513584"/>
              <a:gd name="connsiteY1" fmla="*/ 1275549 h 1275549"/>
              <a:gd name="connsiteX2" fmla="*/ 652795 w 1513584"/>
              <a:gd name="connsiteY2" fmla="*/ 1214077 h 1275549"/>
              <a:gd name="connsiteX3" fmla="*/ 468378 w 1513584"/>
              <a:gd name="connsiteY3" fmla="*/ 1160289 h 1275549"/>
              <a:gd name="connsiteX4" fmla="*/ 345433 w 1513584"/>
              <a:gd name="connsiteY4" fmla="*/ 1121869 h 1275549"/>
              <a:gd name="connsiteX5" fmla="*/ 199437 w 1513584"/>
              <a:gd name="connsiteY5" fmla="*/ 1060396 h 1275549"/>
              <a:gd name="connsiteX6" fmla="*/ 76492 w 1513584"/>
              <a:gd name="connsiteY6" fmla="*/ 899032 h 1275549"/>
              <a:gd name="connsiteX7" fmla="*/ 7336 w 1513584"/>
              <a:gd name="connsiteY7" fmla="*/ 745351 h 1275549"/>
              <a:gd name="connsiteX8" fmla="*/ 15020 w 1513584"/>
              <a:gd name="connsiteY8" fmla="*/ 545566 h 1275549"/>
              <a:gd name="connsiteX9" fmla="*/ 122596 w 1513584"/>
              <a:gd name="connsiteY9" fmla="*/ 361149 h 1275549"/>
              <a:gd name="connsiteX10" fmla="*/ 291645 w 1513584"/>
              <a:gd name="connsiteY10" fmla="*/ 338097 h 1275549"/>
              <a:gd name="connsiteX11" fmla="*/ 414590 w 1513584"/>
              <a:gd name="connsiteY11" fmla="*/ 299677 h 1275549"/>
              <a:gd name="connsiteX12" fmla="*/ 575954 w 1513584"/>
              <a:gd name="connsiteY12" fmla="*/ 122944 h 1275549"/>
              <a:gd name="connsiteX13" fmla="*/ 752687 w 1513584"/>
              <a:gd name="connsiteY13" fmla="*/ 0 h 1275549"/>
              <a:gd name="connsiteX14" fmla="*/ 1167625 w 1513584"/>
              <a:gd name="connsiteY14" fmla="*/ 23052 h 1275549"/>
              <a:gd name="connsiteX15" fmla="*/ 1321306 w 1513584"/>
              <a:gd name="connsiteY15" fmla="*/ 130628 h 1275549"/>
              <a:gd name="connsiteX16" fmla="*/ 1398146 w 1513584"/>
              <a:gd name="connsiteY16" fmla="*/ 207469 h 1275549"/>
              <a:gd name="connsiteX17" fmla="*/ 1436566 w 1513584"/>
              <a:gd name="connsiteY17" fmla="*/ 268941 h 1275549"/>
              <a:gd name="connsiteX18" fmla="*/ 1451934 w 1513584"/>
              <a:gd name="connsiteY18" fmla="*/ 330413 h 1275549"/>
              <a:gd name="connsiteX19" fmla="*/ 1513407 w 1513584"/>
              <a:gd name="connsiteY19" fmla="*/ 484094 h 1275549"/>
              <a:gd name="connsiteX20" fmla="*/ 1467302 w 1513584"/>
              <a:gd name="connsiteY20" fmla="*/ 983556 h 1275549"/>
              <a:gd name="connsiteX21" fmla="*/ 1375094 w 1513584"/>
              <a:gd name="connsiteY21" fmla="*/ 1129553 h 1275549"/>
              <a:gd name="connsiteX22" fmla="*/ 1206045 w 1513584"/>
              <a:gd name="connsiteY22" fmla="*/ 1214077 h 1275549"/>
              <a:gd name="connsiteX23" fmla="*/ 1021628 w 1513584"/>
              <a:gd name="connsiteY23" fmla="*/ 1221761 h 1275549"/>
              <a:gd name="connsiteX24" fmla="*/ 875632 w 1513584"/>
              <a:gd name="connsiteY24" fmla="*/ 1275549 h 1275549"/>
              <a:gd name="connsiteX0" fmla="*/ 1021628 w 1513584"/>
              <a:gd name="connsiteY0" fmla="*/ 1221761 h 1275575"/>
              <a:gd name="connsiteX1" fmla="*/ 798791 w 1513584"/>
              <a:gd name="connsiteY1" fmla="*/ 1275549 h 1275575"/>
              <a:gd name="connsiteX2" fmla="*/ 652795 w 1513584"/>
              <a:gd name="connsiteY2" fmla="*/ 1214077 h 1275575"/>
              <a:gd name="connsiteX3" fmla="*/ 468378 w 1513584"/>
              <a:gd name="connsiteY3" fmla="*/ 1160289 h 1275575"/>
              <a:gd name="connsiteX4" fmla="*/ 345433 w 1513584"/>
              <a:gd name="connsiteY4" fmla="*/ 1121869 h 1275575"/>
              <a:gd name="connsiteX5" fmla="*/ 199437 w 1513584"/>
              <a:gd name="connsiteY5" fmla="*/ 1060396 h 1275575"/>
              <a:gd name="connsiteX6" fmla="*/ 76492 w 1513584"/>
              <a:gd name="connsiteY6" fmla="*/ 899032 h 1275575"/>
              <a:gd name="connsiteX7" fmla="*/ 7336 w 1513584"/>
              <a:gd name="connsiteY7" fmla="*/ 745351 h 1275575"/>
              <a:gd name="connsiteX8" fmla="*/ 15020 w 1513584"/>
              <a:gd name="connsiteY8" fmla="*/ 545566 h 1275575"/>
              <a:gd name="connsiteX9" fmla="*/ 122596 w 1513584"/>
              <a:gd name="connsiteY9" fmla="*/ 361149 h 1275575"/>
              <a:gd name="connsiteX10" fmla="*/ 291645 w 1513584"/>
              <a:gd name="connsiteY10" fmla="*/ 338097 h 1275575"/>
              <a:gd name="connsiteX11" fmla="*/ 414590 w 1513584"/>
              <a:gd name="connsiteY11" fmla="*/ 299677 h 1275575"/>
              <a:gd name="connsiteX12" fmla="*/ 575954 w 1513584"/>
              <a:gd name="connsiteY12" fmla="*/ 122944 h 1275575"/>
              <a:gd name="connsiteX13" fmla="*/ 752687 w 1513584"/>
              <a:gd name="connsiteY13" fmla="*/ 0 h 1275575"/>
              <a:gd name="connsiteX14" fmla="*/ 1167625 w 1513584"/>
              <a:gd name="connsiteY14" fmla="*/ 23052 h 1275575"/>
              <a:gd name="connsiteX15" fmla="*/ 1321306 w 1513584"/>
              <a:gd name="connsiteY15" fmla="*/ 130628 h 1275575"/>
              <a:gd name="connsiteX16" fmla="*/ 1398146 w 1513584"/>
              <a:gd name="connsiteY16" fmla="*/ 207469 h 1275575"/>
              <a:gd name="connsiteX17" fmla="*/ 1436566 w 1513584"/>
              <a:gd name="connsiteY17" fmla="*/ 268941 h 1275575"/>
              <a:gd name="connsiteX18" fmla="*/ 1451934 w 1513584"/>
              <a:gd name="connsiteY18" fmla="*/ 330413 h 1275575"/>
              <a:gd name="connsiteX19" fmla="*/ 1513407 w 1513584"/>
              <a:gd name="connsiteY19" fmla="*/ 484094 h 1275575"/>
              <a:gd name="connsiteX20" fmla="*/ 1467302 w 1513584"/>
              <a:gd name="connsiteY20" fmla="*/ 983556 h 1275575"/>
              <a:gd name="connsiteX21" fmla="*/ 1375094 w 1513584"/>
              <a:gd name="connsiteY21" fmla="*/ 1129553 h 1275575"/>
              <a:gd name="connsiteX22" fmla="*/ 1206045 w 1513584"/>
              <a:gd name="connsiteY22" fmla="*/ 1214077 h 1275575"/>
              <a:gd name="connsiteX23" fmla="*/ 1021628 w 1513584"/>
              <a:gd name="connsiteY23" fmla="*/ 1221761 h 1275575"/>
              <a:gd name="connsiteX0" fmla="*/ 1021628 w 1513584"/>
              <a:gd name="connsiteY0" fmla="*/ 1221761 h 1222765"/>
              <a:gd name="connsiteX1" fmla="*/ 652795 w 1513584"/>
              <a:gd name="connsiteY1" fmla="*/ 1214077 h 1222765"/>
              <a:gd name="connsiteX2" fmla="*/ 468378 w 1513584"/>
              <a:gd name="connsiteY2" fmla="*/ 1160289 h 1222765"/>
              <a:gd name="connsiteX3" fmla="*/ 345433 w 1513584"/>
              <a:gd name="connsiteY3" fmla="*/ 1121869 h 1222765"/>
              <a:gd name="connsiteX4" fmla="*/ 199437 w 1513584"/>
              <a:gd name="connsiteY4" fmla="*/ 1060396 h 1222765"/>
              <a:gd name="connsiteX5" fmla="*/ 76492 w 1513584"/>
              <a:gd name="connsiteY5" fmla="*/ 899032 h 1222765"/>
              <a:gd name="connsiteX6" fmla="*/ 7336 w 1513584"/>
              <a:gd name="connsiteY6" fmla="*/ 745351 h 1222765"/>
              <a:gd name="connsiteX7" fmla="*/ 15020 w 1513584"/>
              <a:gd name="connsiteY7" fmla="*/ 545566 h 1222765"/>
              <a:gd name="connsiteX8" fmla="*/ 122596 w 1513584"/>
              <a:gd name="connsiteY8" fmla="*/ 361149 h 1222765"/>
              <a:gd name="connsiteX9" fmla="*/ 291645 w 1513584"/>
              <a:gd name="connsiteY9" fmla="*/ 338097 h 1222765"/>
              <a:gd name="connsiteX10" fmla="*/ 414590 w 1513584"/>
              <a:gd name="connsiteY10" fmla="*/ 299677 h 1222765"/>
              <a:gd name="connsiteX11" fmla="*/ 575954 w 1513584"/>
              <a:gd name="connsiteY11" fmla="*/ 122944 h 1222765"/>
              <a:gd name="connsiteX12" fmla="*/ 752687 w 1513584"/>
              <a:gd name="connsiteY12" fmla="*/ 0 h 1222765"/>
              <a:gd name="connsiteX13" fmla="*/ 1167625 w 1513584"/>
              <a:gd name="connsiteY13" fmla="*/ 23052 h 1222765"/>
              <a:gd name="connsiteX14" fmla="*/ 1321306 w 1513584"/>
              <a:gd name="connsiteY14" fmla="*/ 130628 h 1222765"/>
              <a:gd name="connsiteX15" fmla="*/ 1398146 w 1513584"/>
              <a:gd name="connsiteY15" fmla="*/ 207469 h 1222765"/>
              <a:gd name="connsiteX16" fmla="*/ 1436566 w 1513584"/>
              <a:gd name="connsiteY16" fmla="*/ 268941 h 1222765"/>
              <a:gd name="connsiteX17" fmla="*/ 1451934 w 1513584"/>
              <a:gd name="connsiteY17" fmla="*/ 330413 h 1222765"/>
              <a:gd name="connsiteX18" fmla="*/ 1513407 w 1513584"/>
              <a:gd name="connsiteY18" fmla="*/ 484094 h 1222765"/>
              <a:gd name="connsiteX19" fmla="*/ 1467302 w 1513584"/>
              <a:gd name="connsiteY19" fmla="*/ 983556 h 1222765"/>
              <a:gd name="connsiteX20" fmla="*/ 1375094 w 1513584"/>
              <a:gd name="connsiteY20" fmla="*/ 1129553 h 1222765"/>
              <a:gd name="connsiteX21" fmla="*/ 1206045 w 1513584"/>
              <a:gd name="connsiteY21" fmla="*/ 1214077 h 1222765"/>
              <a:gd name="connsiteX22" fmla="*/ 1021628 w 1513584"/>
              <a:gd name="connsiteY22" fmla="*/ 1221761 h 1222765"/>
              <a:gd name="connsiteX0" fmla="*/ 1021628 w 1513584"/>
              <a:gd name="connsiteY0" fmla="*/ 1221761 h 1273120"/>
              <a:gd name="connsiteX1" fmla="*/ 632539 w 1513584"/>
              <a:gd name="connsiteY1" fmla="*/ 1271951 h 1273120"/>
              <a:gd name="connsiteX2" fmla="*/ 468378 w 1513584"/>
              <a:gd name="connsiteY2" fmla="*/ 1160289 h 1273120"/>
              <a:gd name="connsiteX3" fmla="*/ 345433 w 1513584"/>
              <a:gd name="connsiteY3" fmla="*/ 1121869 h 1273120"/>
              <a:gd name="connsiteX4" fmla="*/ 199437 w 1513584"/>
              <a:gd name="connsiteY4" fmla="*/ 1060396 h 1273120"/>
              <a:gd name="connsiteX5" fmla="*/ 76492 w 1513584"/>
              <a:gd name="connsiteY5" fmla="*/ 899032 h 1273120"/>
              <a:gd name="connsiteX6" fmla="*/ 7336 w 1513584"/>
              <a:gd name="connsiteY6" fmla="*/ 745351 h 1273120"/>
              <a:gd name="connsiteX7" fmla="*/ 15020 w 1513584"/>
              <a:gd name="connsiteY7" fmla="*/ 545566 h 1273120"/>
              <a:gd name="connsiteX8" fmla="*/ 122596 w 1513584"/>
              <a:gd name="connsiteY8" fmla="*/ 361149 h 1273120"/>
              <a:gd name="connsiteX9" fmla="*/ 291645 w 1513584"/>
              <a:gd name="connsiteY9" fmla="*/ 338097 h 1273120"/>
              <a:gd name="connsiteX10" fmla="*/ 414590 w 1513584"/>
              <a:gd name="connsiteY10" fmla="*/ 299677 h 1273120"/>
              <a:gd name="connsiteX11" fmla="*/ 575954 w 1513584"/>
              <a:gd name="connsiteY11" fmla="*/ 122944 h 1273120"/>
              <a:gd name="connsiteX12" fmla="*/ 752687 w 1513584"/>
              <a:gd name="connsiteY12" fmla="*/ 0 h 1273120"/>
              <a:gd name="connsiteX13" fmla="*/ 1167625 w 1513584"/>
              <a:gd name="connsiteY13" fmla="*/ 23052 h 1273120"/>
              <a:gd name="connsiteX14" fmla="*/ 1321306 w 1513584"/>
              <a:gd name="connsiteY14" fmla="*/ 130628 h 1273120"/>
              <a:gd name="connsiteX15" fmla="*/ 1398146 w 1513584"/>
              <a:gd name="connsiteY15" fmla="*/ 207469 h 1273120"/>
              <a:gd name="connsiteX16" fmla="*/ 1436566 w 1513584"/>
              <a:gd name="connsiteY16" fmla="*/ 268941 h 1273120"/>
              <a:gd name="connsiteX17" fmla="*/ 1451934 w 1513584"/>
              <a:gd name="connsiteY17" fmla="*/ 330413 h 1273120"/>
              <a:gd name="connsiteX18" fmla="*/ 1513407 w 1513584"/>
              <a:gd name="connsiteY18" fmla="*/ 484094 h 1273120"/>
              <a:gd name="connsiteX19" fmla="*/ 1467302 w 1513584"/>
              <a:gd name="connsiteY19" fmla="*/ 983556 h 1273120"/>
              <a:gd name="connsiteX20" fmla="*/ 1375094 w 1513584"/>
              <a:gd name="connsiteY20" fmla="*/ 1129553 h 1273120"/>
              <a:gd name="connsiteX21" fmla="*/ 1206045 w 1513584"/>
              <a:gd name="connsiteY21" fmla="*/ 1214077 h 1273120"/>
              <a:gd name="connsiteX22" fmla="*/ 1021628 w 1513584"/>
              <a:gd name="connsiteY22" fmla="*/ 1221761 h 1273120"/>
              <a:gd name="connsiteX0" fmla="*/ 1021628 w 1513584"/>
              <a:gd name="connsiteY0" fmla="*/ 1221761 h 1273120"/>
              <a:gd name="connsiteX1" fmla="*/ 632539 w 1513584"/>
              <a:gd name="connsiteY1" fmla="*/ 1271951 h 1273120"/>
              <a:gd name="connsiteX2" fmla="*/ 468378 w 1513584"/>
              <a:gd name="connsiteY2" fmla="*/ 1160289 h 1273120"/>
              <a:gd name="connsiteX3" fmla="*/ 345433 w 1513584"/>
              <a:gd name="connsiteY3" fmla="*/ 1121869 h 1273120"/>
              <a:gd name="connsiteX4" fmla="*/ 76492 w 1513584"/>
              <a:gd name="connsiteY4" fmla="*/ 899032 h 1273120"/>
              <a:gd name="connsiteX5" fmla="*/ 7336 w 1513584"/>
              <a:gd name="connsiteY5" fmla="*/ 745351 h 1273120"/>
              <a:gd name="connsiteX6" fmla="*/ 15020 w 1513584"/>
              <a:gd name="connsiteY6" fmla="*/ 545566 h 1273120"/>
              <a:gd name="connsiteX7" fmla="*/ 122596 w 1513584"/>
              <a:gd name="connsiteY7" fmla="*/ 361149 h 1273120"/>
              <a:gd name="connsiteX8" fmla="*/ 291645 w 1513584"/>
              <a:gd name="connsiteY8" fmla="*/ 338097 h 1273120"/>
              <a:gd name="connsiteX9" fmla="*/ 414590 w 1513584"/>
              <a:gd name="connsiteY9" fmla="*/ 299677 h 1273120"/>
              <a:gd name="connsiteX10" fmla="*/ 575954 w 1513584"/>
              <a:gd name="connsiteY10" fmla="*/ 122944 h 1273120"/>
              <a:gd name="connsiteX11" fmla="*/ 752687 w 1513584"/>
              <a:gd name="connsiteY11" fmla="*/ 0 h 1273120"/>
              <a:gd name="connsiteX12" fmla="*/ 1167625 w 1513584"/>
              <a:gd name="connsiteY12" fmla="*/ 23052 h 1273120"/>
              <a:gd name="connsiteX13" fmla="*/ 1321306 w 1513584"/>
              <a:gd name="connsiteY13" fmla="*/ 130628 h 1273120"/>
              <a:gd name="connsiteX14" fmla="*/ 1398146 w 1513584"/>
              <a:gd name="connsiteY14" fmla="*/ 207469 h 1273120"/>
              <a:gd name="connsiteX15" fmla="*/ 1436566 w 1513584"/>
              <a:gd name="connsiteY15" fmla="*/ 268941 h 1273120"/>
              <a:gd name="connsiteX16" fmla="*/ 1451934 w 1513584"/>
              <a:gd name="connsiteY16" fmla="*/ 330413 h 1273120"/>
              <a:gd name="connsiteX17" fmla="*/ 1513407 w 1513584"/>
              <a:gd name="connsiteY17" fmla="*/ 484094 h 1273120"/>
              <a:gd name="connsiteX18" fmla="*/ 1467302 w 1513584"/>
              <a:gd name="connsiteY18" fmla="*/ 983556 h 1273120"/>
              <a:gd name="connsiteX19" fmla="*/ 1375094 w 1513584"/>
              <a:gd name="connsiteY19" fmla="*/ 1129553 h 1273120"/>
              <a:gd name="connsiteX20" fmla="*/ 1206045 w 1513584"/>
              <a:gd name="connsiteY20" fmla="*/ 1214077 h 1273120"/>
              <a:gd name="connsiteX21" fmla="*/ 1021628 w 1513584"/>
              <a:gd name="connsiteY21" fmla="*/ 1221761 h 1273120"/>
              <a:gd name="connsiteX0" fmla="*/ 1021628 w 1519782"/>
              <a:gd name="connsiteY0" fmla="*/ 1221761 h 1273120"/>
              <a:gd name="connsiteX1" fmla="*/ 632539 w 1519782"/>
              <a:gd name="connsiteY1" fmla="*/ 1271951 h 1273120"/>
              <a:gd name="connsiteX2" fmla="*/ 468378 w 1519782"/>
              <a:gd name="connsiteY2" fmla="*/ 1160289 h 1273120"/>
              <a:gd name="connsiteX3" fmla="*/ 345433 w 1519782"/>
              <a:gd name="connsiteY3" fmla="*/ 1121869 h 1273120"/>
              <a:gd name="connsiteX4" fmla="*/ 76492 w 1519782"/>
              <a:gd name="connsiteY4" fmla="*/ 899032 h 1273120"/>
              <a:gd name="connsiteX5" fmla="*/ 7336 w 1519782"/>
              <a:gd name="connsiteY5" fmla="*/ 745351 h 1273120"/>
              <a:gd name="connsiteX6" fmla="*/ 15020 w 1519782"/>
              <a:gd name="connsiteY6" fmla="*/ 545566 h 1273120"/>
              <a:gd name="connsiteX7" fmla="*/ 122596 w 1519782"/>
              <a:gd name="connsiteY7" fmla="*/ 361149 h 1273120"/>
              <a:gd name="connsiteX8" fmla="*/ 291645 w 1519782"/>
              <a:gd name="connsiteY8" fmla="*/ 338097 h 1273120"/>
              <a:gd name="connsiteX9" fmla="*/ 414590 w 1519782"/>
              <a:gd name="connsiteY9" fmla="*/ 299677 h 1273120"/>
              <a:gd name="connsiteX10" fmla="*/ 575954 w 1519782"/>
              <a:gd name="connsiteY10" fmla="*/ 122944 h 1273120"/>
              <a:gd name="connsiteX11" fmla="*/ 752687 w 1519782"/>
              <a:gd name="connsiteY11" fmla="*/ 0 h 1273120"/>
              <a:gd name="connsiteX12" fmla="*/ 1167625 w 1519782"/>
              <a:gd name="connsiteY12" fmla="*/ 23052 h 1273120"/>
              <a:gd name="connsiteX13" fmla="*/ 1321306 w 1519782"/>
              <a:gd name="connsiteY13" fmla="*/ 130628 h 1273120"/>
              <a:gd name="connsiteX14" fmla="*/ 1398146 w 1519782"/>
              <a:gd name="connsiteY14" fmla="*/ 207469 h 1273120"/>
              <a:gd name="connsiteX15" fmla="*/ 1436566 w 1519782"/>
              <a:gd name="connsiteY15" fmla="*/ 268941 h 1273120"/>
              <a:gd name="connsiteX16" fmla="*/ 1327506 w 1519782"/>
              <a:gd name="connsiteY16" fmla="*/ 402754 h 1273120"/>
              <a:gd name="connsiteX17" fmla="*/ 1513407 w 1519782"/>
              <a:gd name="connsiteY17" fmla="*/ 484094 h 1273120"/>
              <a:gd name="connsiteX18" fmla="*/ 1467302 w 1519782"/>
              <a:gd name="connsiteY18" fmla="*/ 983556 h 1273120"/>
              <a:gd name="connsiteX19" fmla="*/ 1375094 w 1519782"/>
              <a:gd name="connsiteY19" fmla="*/ 1129553 h 1273120"/>
              <a:gd name="connsiteX20" fmla="*/ 1206045 w 1519782"/>
              <a:gd name="connsiteY20" fmla="*/ 1214077 h 1273120"/>
              <a:gd name="connsiteX21" fmla="*/ 1021628 w 1519782"/>
              <a:gd name="connsiteY21" fmla="*/ 1221761 h 1273120"/>
              <a:gd name="connsiteX0" fmla="*/ 1021628 w 1519782"/>
              <a:gd name="connsiteY0" fmla="*/ 1221761 h 1273120"/>
              <a:gd name="connsiteX1" fmla="*/ 632539 w 1519782"/>
              <a:gd name="connsiteY1" fmla="*/ 1271951 h 1273120"/>
              <a:gd name="connsiteX2" fmla="*/ 468378 w 1519782"/>
              <a:gd name="connsiteY2" fmla="*/ 1160289 h 1273120"/>
              <a:gd name="connsiteX3" fmla="*/ 345433 w 1519782"/>
              <a:gd name="connsiteY3" fmla="*/ 1121869 h 1273120"/>
              <a:gd name="connsiteX4" fmla="*/ 76492 w 1519782"/>
              <a:gd name="connsiteY4" fmla="*/ 899032 h 1273120"/>
              <a:gd name="connsiteX5" fmla="*/ 7336 w 1519782"/>
              <a:gd name="connsiteY5" fmla="*/ 745351 h 1273120"/>
              <a:gd name="connsiteX6" fmla="*/ 15020 w 1519782"/>
              <a:gd name="connsiteY6" fmla="*/ 545566 h 1273120"/>
              <a:gd name="connsiteX7" fmla="*/ 122596 w 1519782"/>
              <a:gd name="connsiteY7" fmla="*/ 361149 h 1273120"/>
              <a:gd name="connsiteX8" fmla="*/ 291645 w 1519782"/>
              <a:gd name="connsiteY8" fmla="*/ 338097 h 1273120"/>
              <a:gd name="connsiteX9" fmla="*/ 414590 w 1519782"/>
              <a:gd name="connsiteY9" fmla="*/ 299677 h 1273120"/>
              <a:gd name="connsiteX10" fmla="*/ 575954 w 1519782"/>
              <a:gd name="connsiteY10" fmla="*/ 122944 h 1273120"/>
              <a:gd name="connsiteX11" fmla="*/ 752687 w 1519782"/>
              <a:gd name="connsiteY11" fmla="*/ 0 h 1273120"/>
              <a:gd name="connsiteX12" fmla="*/ 1167625 w 1519782"/>
              <a:gd name="connsiteY12" fmla="*/ 23052 h 1273120"/>
              <a:gd name="connsiteX13" fmla="*/ 1321306 w 1519782"/>
              <a:gd name="connsiteY13" fmla="*/ 130628 h 1273120"/>
              <a:gd name="connsiteX14" fmla="*/ 1398146 w 1519782"/>
              <a:gd name="connsiteY14" fmla="*/ 207469 h 1273120"/>
              <a:gd name="connsiteX15" fmla="*/ 1327506 w 1519782"/>
              <a:gd name="connsiteY15" fmla="*/ 402754 h 1273120"/>
              <a:gd name="connsiteX16" fmla="*/ 1513407 w 1519782"/>
              <a:gd name="connsiteY16" fmla="*/ 484094 h 1273120"/>
              <a:gd name="connsiteX17" fmla="*/ 1467302 w 1519782"/>
              <a:gd name="connsiteY17" fmla="*/ 983556 h 1273120"/>
              <a:gd name="connsiteX18" fmla="*/ 1375094 w 1519782"/>
              <a:gd name="connsiteY18" fmla="*/ 1129553 h 1273120"/>
              <a:gd name="connsiteX19" fmla="*/ 1206045 w 1519782"/>
              <a:gd name="connsiteY19" fmla="*/ 1214077 h 1273120"/>
              <a:gd name="connsiteX20" fmla="*/ 1021628 w 1519782"/>
              <a:gd name="connsiteY20" fmla="*/ 1221761 h 1273120"/>
              <a:gd name="connsiteX0" fmla="*/ 1021628 w 1519782"/>
              <a:gd name="connsiteY0" fmla="*/ 1221761 h 1273120"/>
              <a:gd name="connsiteX1" fmla="*/ 632539 w 1519782"/>
              <a:gd name="connsiteY1" fmla="*/ 1271951 h 1273120"/>
              <a:gd name="connsiteX2" fmla="*/ 468378 w 1519782"/>
              <a:gd name="connsiteY2" fmla="*/ 1160289 h 1273120"/>
              <a:gd name="connsiteX3" fmla="*/ 345433 w 1519782"/>
              <a:gd name="connsiteY3" fmla="*/ 1121869 h 1273120"/>
              <a:gd name="connsiteX4" fmla="*/ 76492 w 1519782"/>
              <a:gd name="connsiteY4" fmla="*/ 899032 h 1273120"/>
              <a:gd name="connsiteX5" fmla="*/ 7336 w 1519782"/>
              <a:gd name="connsiteY5" fmla="*/ 745351 h 1273120"/>
              <a:gd name="connsiteX6" fmla="*/ 15020 w 1519782"/>
              <a:gd name="connsiteY6" fmla="*/ 545566 h 1273120"/>
              <a:gd name="connsiteX7" fmla="*/ 122596 w 1519782"/>
              <a:gd name="connsiteY7" fmla="*/ 361149 h 1273120"/>
              <a:gd name="connsiteX8" fmla="*/ 291645 w 1519782"/>
              <a:gd name="connsiteY8" fmla="*/ 338097 h 1273120"/>
              <a:gd name="connsiteX9" fmla="*/ 414590 w 1519782"/>
              <a:gd name="connsiteY9" fmla="*/ 299677 h 1273120"/>
              <a:gd name="connsiteX10" fmla="*/ 575954 w 1519782"/>
              <a:gd name="connsiteY10" fmla="*/ 122944 h 1273120"/>
              <a:gd name="connsiteX11" fmla="*/ 752687 w 1519782"/>
              <a:gd name="connsiteY11" fmla="*/ 0 h 1273120"/>
              <a:gd name="connsiteX12" fmla="*/ 1167625 w 1519782"/>
              <a:gd name="connsiteY12" fmla="*/ 23052 h 1273120"/>
              <a:gd name="connsiteX13" fmla="*/ 1321306 w 1519782"/>
              <a:gd name="connsiteY13" fmla="*/ 130628 h 1273120"/>
              <a:gd name="connsiteX14" fmla="*/ 1327506 w 1519782"/>
              <a:gd name="connsiteY14" fmla="*/ 402754 h 1273120"/>
              <a:gd name="connsiteX15" fmla="*/ 1513407 w 1519782"/>
              <a:gd name="connsiteY15" fmla="*/ 484094 h 1273120"/>
              <a:gd name="connsiteX16" fmla="*/ 1467302 w 1519782"/>
              <a:gd name="connsiteY16" fmla="*/ 983556 h 1273120"/>
              <a:gd name="connsiteX17" fmla="*/ 1375094 w 1519782"/>
              <a:gd name="connsiteY17" fmla="*/ 1129553 h 1273120"/>
              <a:gd name="connsiteX18" fmla="*/ 1206045 w 1519782"/>
              <a:gd name="connsiteY18" fmla="*/ 1214077 h 1273120"/>
              <a:gd name="connsiteX19" fmla="*/ 1021628 w 1519782"/>
              <a:gd name="connsiteY19" fmla="*/ 1221761 h 1273120"/>
              <a:gd name="connsiteX0" fmla="*/ 1021628 w 1586216"/>
              <a:gd name="connsiteY0" fmla="*/ 1221761 h 1273120"/>
              <a:gd name="connsiteX1" fmla="*/ 632539 w 1586216"/>
              <a:gd name="connsiteY1" fmla="*/ 1271951 h 1273120"/>
              <a:gd name="connsiteX2" fmla="*/ 468378 w 1586216"/>
              <a:gd name="connsiteY2" fmla="*/ 1160289 h 1273120"/>
              <a:gd name="connsiteX3" fmla="*/ 345433 w 1586216"/>
              <a:gd name="connsiteY3" fmla="*/ 1121869 h 1273120"/>
              <a:gd name="connsiteX4" fmla="*/ 76492 w 1586216"/>
              <a:gd name="connsiteY4" fmla="*/ 899032 h 1273120"/>
              <a:gd name="connsiteX5" fmla="*/ 7336 w 1586216"/>
              <a:gd name="connsiteY5" fmla="*/ 745351 h 1273120"/>
              <a:gd name="connsiteX6" fmla="*/ 15020 w 1586216"/>
              <a:gd name="connsiteY6" fmla="*/ 545566 h 1273120"/>
              <a:gd name="connsiteX7" fmla="*/ 122596 w 1586216"/>
              <a:gd name="connsiteY7" fmla="*/ 361149 h 1273120"/>
              <a:gd name="connsiteX8" fmla="*/ 291645 w 1586216"/>
              <a:gd name="connsiteY8" fmla="*/ 338097 h 1273120"/>
              <a:gd name="connsiteX9" fmla="*/ 414590 w 1586216"/>
              <a:gd name="connsiteY9" fmla="*/ 299677 h 1273120"/>
              <a:gd name="connsiteX10" fmla="*/ 575954 w 1586216"/>
              <a:gd name="connsiteY10" fmla="*/ 122944 h 1273120"/>
              <a:gd name="connsiteX11" fmla="*/ 752687 w 1586216"/>
              <a:gd name="connsiteY11" fmla="*/ 0 h 1273120"/>
              <a:gd name="connsiteX12" fmla="*/ 1167625 w 1586216"/>
              <a:gd name="connsiteY12" fmla="*/ 23052 h 1273120"/>
              <a:gd name="connsiteX13" fmla="*/ 1321306 w 1586216"/>
              <a:gd name="connsiteY13" fmla="*/ 130628 h 1273120"/>
              <a:gd name="connsiteX14" fmla="*/ 1327506 w 1586216"/>
              <a:gd name="connsiteY14" fmla="*/ 402754 h 1273120"/>
              <a:gd name="connsiteX15" fmla="*/ 1582855 w 1586216"/>
              <a:gd name="connsiteY15" fmla="*/ 677970 h 1273120"/>
              <a:gd name="connsiteX16" fmla="*/ 1467302 w 1586216"/>
              <a:gd name="connsiteY16" fmla="*/ 983556 h 1273120"/>
              <a:gd name="connsiteX17" fmla="*/ 1375094 w 1586216"/>
              <a:gd name="connsiteY17" fmla="*/ 1129553 h 1273120"/>
              <a:gd name="connsiteX18" fmla="*/ 1206045 w 1586216"/>
              <a:gd name="connsiteY18" fmla="*/ 1214077 h 1273120"/>
              <a:gd name="connsiteX19" fmla="*/ 1021628 w 1586216"/>
              <a:gd name="connsiteY19" fmla="*/ 1221761 h 127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586216" h="1273120">
                <a:moveTo>
                  <a:pt x="1021628" y="1221761"/>
                </a:moveTo>
                <a:cubicBezTo>
                  <a:pt x="929420" y="1221761"/>
                  <a:pt x="724747" y="1282196"/>
                  <a:pt x="632539" y="1271951"/>
                </a:cubicBezTo>
                <a:cubicBezTo>
                  <a:pt x="540331" y="1261706"/>
                  <a:pt x="516229" y="1185303"/>
                  <a:pt x="468378" y="1160289"/>
                </a:cubicBezTo>
                <a:cubicBezTo>
                  <a:pt x="420527" y="1135275"/>
                  <a:pt x="410747" y="1165412"/>
                  <a:pt x="345433" y="1121869"/>
                </a:cubicBezTo>
                <a:cubicBezTo>
                  <a:pt x="280119" y="1078326"/>
                  <a:pt x="132841" y="961785"/>
                  <a:pt x="76492" y="899032"/>
                </a:cubicBezTo>
                <a:cubicBezTo>
                  <a:pt x="20143" y="836279"/>
                  <a:pt x="17581" y="804262"/>
                  <a:pt x="7336" y="745351"/>
                </a:cubicBezTo>
                <a:cubicBezTo>
                  <a:pt x="-2909" y="686440"/>
                  <a:pt x="-4190" y="609599"/>
                  <a:pt x="15020" y="545566"/>
                </a:cubicBezTo>
                <a:cubicBezTo>
                  <a:pt x="34230" y="481533"/>
                  <a:pt x="76492" y="395727"/>
                  <a:pt x="122596" y="361149"/>
                </a:cubicBezTo>
                <a:cubicBezTo>
                  <a:pt x="168700" y="326571"/>
                  <a:pt x="242979" y="348342"/>
                  <a:pt x="291645" y="338097"/>
                </a:cubicBezTo>
                <a:cubicBezTo>
                  <a:pt x="340311" y="327852"/>
                  <a:pt x="367205" y="335536"/>
                  <a:pt x="414590" y="299677"/>
                </a:cubicBezTo>
                <a:cubicBezTo>
                  <a:pt x="461975" y="263818"/>
                  <a:pt x="519605" y="172890"/>
                  <a:pt x="575954" y="122944"/>
                </a:cubicBezTo>
                <a:cubicBezTo>
                  <a:pt x="632303" y="72998"/>
                  <a:pt x="654075" y="16649"/>
                  <a:pt x="752687" y="0"/>
                </a:cubicBezTo>
                <a:lnTo>
                  <a:pt x="1167625" y="23052"/>
                </a:lnTo>
                <a:cubicBezTo>
                  <a:pt x="1203484" y="43543"/>
                  <a:pt x="1294659" y="67344"/>
                  <a:pt x="1321306" y="130628"/>
                </a:cubicBezTo>
                <a:cubicBezTo>
                  <a:pt x="1347953" y="193912"/>
                  <a:pt x="1283915" y="311530"/>
                  <a:pt x="1327506" y="402754"/>
                </a:cubicBezTo>
                <a:cubicBezTo>
                  <a:pt x="1371097" y="493978"/>
                  <a:pt x="1559556" y="581170"/>
                  <a:pt x="1582855" y="677970"/>
                </a:cubicBezTo>
                <a:cubicBezTo>
                  <a:pt x="1606154" y="774770"/>
                  <a:pt x="1501929" y="908292"/>
                  <a:pt x="1467302" y="983556"/>
                </a:cubicBezTo>
                <a:cubicBezTo>
                  <a:pt x="1432675" y="1058820"/>
                  <a:pt x="1418637" y="1091133"/>
                  <a:pt x="1375094" y="1129553"/>
                </a:cubicBezTo>
                <a:cubicBezTo>
                  <a:pt x="1331551" y="1167973"/>
                  <a:pt x="1264956" y="1198709"/>
                  <a:pt x="1206045" y="1214077"/>
                </a:cubicBezTo>
                <a:cubicBezTo>
                  <a:pt x="1147134" y="1229445"/>
                  <a:pt x="1083100" y="1219200"/>
                  <a:pt x="1021628" y="1221761"/>
                </a:cubicBez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11" name="Forme libre 10"/>
          <p:cNvSpPr/>
          <p:nvPr/>
        </p:nvSpPr>
        <p:spPr>
          <a:xfrm>
            <a:off x="6587300" y="1897364"/>
            <a:ext cx="1004439" cy="707455"/>
          </a:xfrm>
          <a:custGeom>
            <a:avLst/>
            <a:gdLst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68834 w 1506139"/>
              <a:gd name="connsiteY8" fmla="*/ 1129553 h 1275549"/>
              <a:gd name="connsiteX9" fmla="*/ 338097 w 1506139"/>
              <a:gd name="connsiteY9" fmla="*/ 1121869 h 1275549"/>
              <a:gd name="connsiteX10" fmla="*/ 284309 w 1506139"/>
              <a:gd name="connsiteY10" fmla="*/ 1106501 h 1275549"/>
              <a:gd name="connsiteX11" fmla="*/ 261257 w 1506139"/>
              <a:gd name="connsiteY11" fmla="*/ 1091132 h 1275549"/>
              <a:gd name="connsiteX12" fmla="*/ 192101 w 1506139"/>
              <a:gd name="connsiteY12" fmla="*/ 1060396 h 1275549"/>
              <a:gd name="connsiteX13" fmla="*/ 145997 w 1506139"/>
              <a:gd name="connsiteY13" fmla="*/ 1014292 h 1275549"/>
              <a:gd name="connsiteX14" fmla="*/ 107576 w 1506139"/>
              <a:gd name="connsiteY14" fmla="*/ 968188 h 1275549"/>
              <a:gd name="connsiteX15" fmla="*/ 99892 w 1506139"/>
              <a:gd name="connsiteY15" fmla="*/ 945136 h 1275549"/>
              <a:gd name="connsiteX16" fmla="*/ 69156 w 1506139"/>
              <a:gd name="connsiteY16" fmla="*/ 899032 h 1275549"/>
              <a:gd name="connsiteX17" fmla="*/ 46104 w 1506139"/>
              <a:gd name="connsiteY17" fmla="*/ 860611 h 1275549"/>
              <a:gd name="connsiteX18" fmla="*/ 23052 w 1506139"/>
              <a:gd name="connsiteY18" fmla="*/ 806823 h 1275549"/>
              <a:gd name="connsiteX19" fmla="*/ 0 w 1506139"/>
              <a:gd name="connsiteY19" fmla="*/ 745351 h 1275549"/>
              <a:gd name="connsiteX20" fmla="*/ 7684 w 1506139"/>
              <a:gd name="connsiteY20" fmla="*/ 545566 h 1275549"/>
              <a:gd name="connsiteX21" fmla="*/ 30736 w 1506139"/>
              <a:gd name="connsiteY21" fmla="*/ 461042 h 1275549"/>
              <a:gd name="connsiteX22" fmla="*/ 38420 w 1506139"/>
              <a:gd name="connsiteY22" fmla="*/ 422622 h 1275549"/>
              <a:gd name="connsiteX23" fmla="*/ 115260 w 1506139"/>
              <a:gd name="connsiteY23" fmla="*/ 361149 h 1275549"/>
              <a:gd name="connsiteX24" fmla="*/ 138313 w 1506139"/>
              <a:gd name="connsiteY24" fmla="*/ 353465 h 1275549"/>
              <a:gd name="connsiteX25" fmla="*/ 284309 w 1506139"/>
              <a:gd name="connsiteY25" fmla="*/ 338097 h 1275549"/>
              <a:gd name="connsiteX26" fmla="*/ 315045 w 1506139"/>
              <a:gd name="connsiteY26" fmla="*/ 322729 h 1275549"/>
              <a:gd name="connsiteX27" fmla="*/ 407254 w 1506139"/>
              <a:gd name="connsiteY27" fmla="*/ 299677 h 1275549"/>
              <a:gd name="connsiteX28" fmla="*/ 468726 w 1506139"/>
              <a:gd name="connsiteY28" fmla="*/ 261257 h 1275549"/>
              <a:gd name="connsiteX29" fmla="*/ 522514 w 1506139"/>
              <a:gd name="connsiteY29" fmla="*/ 199785 h 1275549"/>
              <a:gd name="connsiteX30" fmla="*/ 537882 w 1506139"/>
              <a:gd name="connsiteY30" fmla="*/ 184416 h 1275549"/>
              <a:gd name="connsiteX31" fmla="*/ 568618 w 1506139"/>
              <a:gd name="connsiteY31" fmla="*/ 122944 h 1275549"/>
              <a:gd name="connsiteX32" fmla="*/ 576302 w 1506139"/>
              <a:gd name="connsiteY32" fmla="*/ 99892 h 1275549"/>
              <a:gd name="connsiteX33" fmla="*/ 614723 w 1506139"/>
              <a:gd name="connsiteY33" fmla="*/ 38420 h 1275549"/>
              <a:gd name="connsiteX34" fmla="*/ 668511 w 1506139"/>
              <a:gd name="connsiteY34" fmla="*/ 23052 h 1275549"/>
              <a:gd name="connsiteX35" fmla="*/ 745351 w 1506139"/>
              <a:gd name="connsiteY35" fmla="*/ 0 h 1275549"/>
              <a:gd name="connsiteX36" fmla="*/ 1098817 w 1506139"/>
              <a:gd name="connsiteY36" fmla="*/ 7684 h 1275549"/>
              <a:gd name="connsiteX37" fmla="*/ 1121869 w 1506139"/>
              <a:gd name="connsiteY37" fmla="*/ 15368 h 1275549"/>
              <a:gd name="connsiteX38" fmla="*/ 1160289 w 1506139"/>
              <a:gd name="connsiteY38" fmla="*/ 23052 h 1275549"/>
              <a:gd name="connsiteX39" fmla="*/ 1214077 w 1506139"/>
              <a:gd name="connsiteY39" fmla="*/ 61472 h 1275549"/>
              <a:gd name="connsiteX40" fmla="*/ 1260181 w 1506139"/>
              <a:gd name="connsiteY40" fmla="*/ 76840 h 1275549"/>
              <a:gd name="connsiteX41" fmla="*/ 1313970 w 1506139"/>
              <a:gd name="connsiteY41" fmla="*/ 130628 h 1275549"/>
              <a:gd name="connsiteX42" fmla="*/ 1375442 w 1506139"/>
              <a:gd name="connsiteY42" fmla="*/ 184416 h 1275549"/>
              <a:gd name="connsiteX43" fmla="*/ 1390810 w 1506139"/>
              <a:gd name="connsiteY43" fmla="*/ 207469 h 1275549"/>
              <a:gd name="connsiteX44" fmla="*/ 1429230 w 1506139"/>
              <a:gd name="connsiteY44" fmla="*/ 268941 h 1275549"/>
              <a:gd name="connsiteX45" fmla="*/ 1444598 w 1506139"/>
              <a:gd name="connsiteY45" fmla="*/ 330413 h 1275549"/>
              <a:gd name="connsiteX46" fmla="*/ 1459966 w 1506139"/>
              <a:gd name="connsiteY46" fmla="*/ 353465 h 1275549"/>
              <a:gd name="connsiteX47" fmla="*/ 1498387 w 1506139"/>
              <a:gd name="connsiteY47" fmla="*/ 437990 h 1275549"/>
              <a:gd name="connsiteX48" fmla="*/ 1506071 w 1506139"/>
              <a:gd name="connsiteY48" fmla="*/ 484094 h 1275549"/>
              <a:gd name="connsiteX49" fmla="*/ 1467650 w 1506139"/>
              <a:gd name="connsiteY49" fmla="*/ 929768 h 1275549"/>
              <a:gd name="connsiteX50" fmla="*/ 1459966 w 1506139"/>
              <a:gd name="connsiteY50" fmla="*/ 983556 h 1275549"/>
              <a:gd name="connsiteX51" fmla="*/ 1444598 w 1506139"/>
              <a:gd name="connsiteY51" fmla="*/ 1014292 h 1275549"/>
              <a:gd name="connsiteX52" fmla="*/ 1429230 w 1506139"/>
              <a:gd name="connsiteY52" fmla="*/ 1052712 h 1275549"/>
              <a:gd name="connsiteX53" fmla="*/ 1406178 w 1506139"/>
              <a:gd name="connsiteY53" fmla="*/ 1083448 h 1275549"/>
              <a:gd name="connsiteX54" fmla="*/ 1367758 w 1506139"/>
              <a:gd name="connsiteY54" fmla="*/ 1129553 h 1275549"/>
              <a:gd name="connsiteX55" fmla="*/ 1298602 w 1506139"/>
              <a:gd name="connsiteY55" fmla="*/ 1167973 h 1275549"/>
              <a:gd name="connsiteX56" fmla="*/ 1267866 w 1506139"/>
              <a:gd name="connsiteY56" fmla="*/ 1175657 h 1275549"/>
              <a:gd name="connsiteX57" fmla="*/ 1198709 w 1506139"/>
              <a:gd name="connsiteY57" fmla="*/ 1214077 h 1275549"/>
              <a:gd name="connsiteX58" fmla="*/ 1014292 w 1506139"/>
              <a:gd name="connsiteY58" fmla="*/ 1221761 h 1275549"/>
              <a:gd name="connsiteX59" fmla="*/ 929768 w 1506139"/>
              <a:gd name="connsiteY59" fmla="*/ 1244813 h 1275549"/>
              <a:gd name="connsiteX60" fmla="*/ 906716 w 1506139"/>
              <a:gd name="connsiteY60" fmla="*/ 1260181 h 1275549"/>
              <a:gd name="connsiteX61" fmla="*/ 868296 w 1506139"/>
              <a:gd name="connsiteY61" fmla="*/ 1275549 h 1275549"/>
              <a:gd name="connsiteX62" fmla="*/ 791455 w 1506139"/>
              <a:gd name="connsiteY62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68834 w 1506139"/>
              <a:gd name="connsiteY8" fmla="*/ 1129553 h 1275549"/>
              <a:gd name="connsiteX9" fmla="*/ 338097 w 1506139"/>
              <a:gd name="connsiteY9" fmla="*/ 1121869 h 1275549"/>
              <a:gd name="connsiteX10" fmla="*/ 284309 w 1506139"/>
              <a:gd name="connsiteY10" fmla="*/ 1106501 h 1275549"/>
              <a:gd name="connsiteX11" fmla="*/ 261257 w 1506139"/>
              <a:gd name="connsiteY11" fmla="*/ 1091132 h 1275549"/>
              <a:gd name="connsiteX12" fmla="*/ 192101 w 1506139"/>
              <a:gd name="connsiteY12" fmla="*/ 1060396 h 1275549"/>
              <a:gd name="connsiteX13" fmla="*/ 145997 w 1506139"/>
              <a:gd name="connsiteY13" fmla="*/ 1014292 h 1275549"/>
              <a:gd name="connsiteX14" fmla="*/ 107576 w 1506139"/>
              <a:gd name="connsiteY14" fmla="*/ 968188 h 1275549"/>
              <a:gd name="connsiteX15" fmla="*/ 99892 w 1506139"/>
              <a:gd name="connsiteY15" fmla="*/ 945136 h 1275549"/>
              <a:gd name="connsiteX16" fmla="*/ 69156 w 1506139"/>
              <a:gd name="connsiteY16" fmla="*/ 899032 h 1275549"/>
              <a:gd name="connsiteX17" fmla="*/ 46104 w 1506139"/>
              <a:gd name="connsiteY17" fmla="*/ 860611 h 1275549"/>
              <a:gd name="connsiteX18" fmla="*/ 23052 w 1506139"/>
              <a:gd name="connsiteY18" fmla="*/ 806823 h 1275549"/>
              <a:gd name="connsiteX19" fmla="*/ 0 w 1506139"/>
              <a:gd name="connsiteY19" fmla="*/ 745351 h 1275549"/>
              <a:gd name="connsiteX20" fmla="*/ 7684 w 1506139"/>
              <a:gd name="connsiteY20" fmla="*/ 545566 h 1275549"/>
              <a:gd name="connsiteX21" fmla="*/ 30736 w 1506139"/>
              <a:gd name="connsiteY21" fmla="*/ 461042 h 1275549"/>
              <a:gd name="connsiteX22" fmla="*/ 38420 w 1506139"/>
              <a:gd name="connsiteY22" fmla="*/ 422622 h 1275549"/>
              <a:gd name="connsiteX23" fmla="*/ 115260 w 1506139"/>
              <a:gd name="connsiteY23" fmla="*/ 361149 h 1275549"/>
              <a:gd name="connsiteX24" fmla="*/ 138313 w 1506139"/>
              <a:gd name="connsiteY24" fmla="*/ 353465 h 1275549"/>
              <a:gd name="connsiteX25" fmla="*/ 284309 w 1506139"/>
              <a:gd name="connsiteY25" fmla="*/ 338097 h 1275549"/>
              <a:gd name="connsiteX26" fmla="*/ 407254 w 1506139"/>
              <a:gd name="connsiteY26" fmla="*/ 299677 h 1275549"/>
              <a:gd name="connsiteX27" fmla="*/ 468726 w 1506139"/>
              <a:gd name="connsiteY27" fmla="*/ 261257 h 1275549"/>
              <a:gd name="connsiteX28" fmla="*/ 522514 w 1506139"/>
              <a:gd name="connsiteY28" fmla="*/ 199785 h 1275549"/>
              <a:gd name="connsiteX29" fmla="*/ 537882 w 1506139"/>
              <a:gd name="connsiteY29" fmla="*/ 184416 h 1275549"/>
              <a:gd name="connsiteX30" fmla="*/ 568618 w 1506139"/>
              <a:gd name="connsiteY30" fmla="*/ 122944 h 1275549"/>
              <a:gd name="connsiteX31" fmla="*/ 576302 w 1506139"/>
              <a:gd name="connsiteY31" fmla="*/ 99892 h 1275549"/>
              <a:gd name="connsiteX32" fmla="*/ 614723 w 1506139"/>
              <a:gd name="connsiteY32" fmla="*/ 38420 h 1275549"/>
              <a:gd name="connsiteX33" fmla="*/ 668511 w 1506139"/>
              <a:gd name="connsiteY33" fmla="*/ 23052 h 1275549"/>
              <a:gd name="connsiteX34" fmla="*/ 745351 w 1506139"/>
              <a:gd name="connsiteY34" fmla="*/ 0 h 1275549"/>
              <a:gd name="connsiteX35" fmla="*/ 1098817 w 1506139"/>
              <a:gd name="connsiteY35" fmla="*/ 7684 h 1275549"/>
              <a:gd name="connsiteX36" fmla="*/ 1121869 w 1506139"/>
              <a:gd name="connsiteY36" fmla="*/ 15368 h 1275549"/>
              <a:gd name="connsiteX37" fmla="*/ 1160289 w 1506139"/>
              <a:gd name="connsiteY37" fmla="*/ 23052 h 1275549"/>
              <a:gd name="connsiteX38" fmla="*/ 1214077 w 1506139"/>
              <a:gd name="connsiteY38" fmla="*/ 61472 h 1275549"/>
              <a:gd name="connsiteX39" fmla="*/ 1260181 w 1506139"/>
              <a:gd name="connsiteY39" fmla="*/ 76840 h 1275549"/>
              <a:gd name="connsiteX40" fmla="*/ 1313970 w 1506139"/>
              <a:gd name="connsiteY40" fmla="*/ 130628 h 1275549"/>
              <a:gd name="connsiteX41" fmla="*/ 1375442 w 1506139"/>
              <a:gd name="connsiteY41" fmla="*/ 184416 h 1275549"/>
              <a:gd name="connsiteX42" fmla="*/ 1390810 w 1506139"/>
              <a:gd name="connsiteY42" fmla="*/ 207469 h 1275549"/>
              <a:gd name="connsiteX43" fmla="*/ 1429230 w 1506139"/>
              <a:gd name="connsiteY43" fmla="*/ 268941 h 1275549"/>
              <a:gd name="connsiteX44" fmla="*/ 1444598 w 1506139"/>
              <a:gd name="connsiteY44" fmla="*/ 330413 h 1275549"/>
              <a:gd name="connsiteX45" fmla="*/ 1459966 w 1506139"/>
              <a:gd name="connsiteY45" fmla="*/ 353465 h 1275549"/>
              <a:gd name="connsiteX46" fmla="*/ 1498387 w 1506139"/>
              <a:gd name="connsiteY46" fmla="*/ 437990 h 1275549"/>
              <a:gd name="connsiteX47" fmla="*/ 1506071 w 1506139"/>
              <a:gd name="connsiteY47" fmla="*/ 484094 h 1275549"/>
              <a:gd name="connsiteX48" fmla="*/ 1467650 w 1506139"/>
              <a:gd name="connsiteY48" fmla="*/ 929768 h 1275549"/>
              <a:gd name="connsiteX49" fmla="*/ 1459966 w 1506139"/>
              <a:gd name="connsiteY49" fmla="*/ 983556 h 1275549"/>
              <a:gd name="connsiteX50" fmla="*/ 1444598 w 1506139"/>
              <a:gd name="connsiteY50" fmla="*/ 1014292 h 1275549"/>
              <a:gd name="connsiteX51" fmla="*/ 1429230 w 1506139"/>
              <a:gd name="connsiteY51" fmla="*/ 1052712 h 1275549"/>
              <a:gd name="connsiteX52" fmla="*/ 1406178 w 1506139"/>
              <a:gd name="connsiteY52" fmla="*/ 1083448 h 1275549"/>
              <a:gd name="connsiteX53" fmla="*/ 1367758 w 1506139"/>
              <a:gd name="connsiteY53" fmla="*/ 1129553 h 1275549"/>
              <a:gd name="connsiteX54" fmla="*/ 1298602 w 1506139"/>
              <a:gd name="connsiteY54" fmla="*/ 1167973 h 1275549"/>
              <a:gd name="connsiteX55" fmla="*/ 1267866 w 1506139"/>
              <a:gd name="connsiteY55" fmla="*/ 1175657 h 1275549"/>
              <a:gd name="connsiteX56" fmla="*/ 1198709 w 1506139"/>
              <a:gd name="connsiteY56" fmla="*/ 1214077 h 1275549"/>
              <a:gd name="connsiteX57" fmla="*/ 1014292 w 1506139"/>
              <a:gd name="connsiteY57" fmla="*/ 1221761 h 1275549"/>
              <a:gd name="connsiteX58" fmla="*/ 929768 w 1506139"/>
              <a:gd name="connsiteY58" fmla="*/ 1244813 h 1275549"/>
              <a:gd name="connsiteX59" fmla="*/ 906716 w 1506139"/>
              <a:gd name="connsiteY59" fmla="*/ 1260181 h 1275549"/>
              <a:gd name="connsiteX60" fmla="*/ 868296 w 1506139"/>
              <a:gd name="connsiteY60" fmla="*/ 1275549 h 1275549"/>
              <a:gd name="connsiteX61" fmla="*/ 791455 w 1506139"/>
              <a:gd name="connsiteY61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68834 w 1506139"/>
              <a:gd name="connsiteY8" fmla="*/ 1129553 h 1275549"/>
              <a:gd name="connsiteX9" fmla="*/ 338097 w 1506139"/>
              <a:gd name="connsiteY9" fmla="*/ 1121869 h 1275549"/>
              <a:gd name="connsiteX10" fmla="*/ 284309 w 1506139"/>
              <a:gd name="connsiteY10" fmla="*/ 1106501 h 1275549"/>
              <a:gd name="connsiteX11" fmla="*/ 261257 w 1506139"/>
              <a:gd name="connsiteY11" fmla="*/ 1091132 h 1275549"/>
              <a:gd name="connsiteX12" fmla="*/ 192101 w 1506139"/>
              <a:gd name="connsiteY12" fmla="*/ 1060396 h 1275549"/>
              <a:gd name="connsiteX13" fmla="*/ 145997 w 1506139"/>
              <a:gd name="connsiteY13" fmla="*/ 1014292 h 1275549"/>
              <a:gd name="connsiteX14" fmla="*/ 107576 w 1506139"/>
              <a:gd name="connsiteY14" fmla="*/ 968188 h 1275549"/>
              <a:gd name="connsiteX15" fmla="*/ 99892 w 1506139"/>
              <a:gd name="connsiteY15" fmla="*/ 945136 h 1275549"/>
              <a:gd name="connsiteX16" fmla="*/ 69156 w 1506139"/>
              <a:gd name="connsiteY16" fmla="*/ 899032 h 1275549"/>
              <a:gd name="connsiteX17" fmla="*/ 46104 w 1506139"/>
              <a:gd name="connsiteY17" fmla="*/ 860611 h 1275549"/>
              <a:gd name="connsiteX18" fmla="*/ 23052 w 1506139"/>
              <a:gd name="connsiteY18" fmla="*/ 806823 h 1275549"/>
              <a:gd name="connsiteX19" fmla="*/ 0 w 1506139"/>
              <a:gd name="connsiteY19" fmla="*/ 745351 h 1275549"/>
              <a:gd name="connsiteX20" fmla="*/ 7684 w 1506139"/>
              <a:gd name="connsiteY20" fmla="*/ 545566 h 1275549"/>
              <a:gd name="connsiteX21" fmla="*/ 30736 w 1506139"/>
              <a:gd name="connsiteY21" fmla="*/ 461042 h 1275549"/>
              <a:gd name="connsiteX22" fmla="*/ 38420 w 1506139"/>
              <a:gd name="connsiteY22" fmla="*/ 422622 h 1275549"/>
              <a:gd name="connsiteX23" fmla="*/ 115260 w 1506139"/>
              <a:gd name="connsiteY23" fmla="*/ 361149 h 1275549"/>
              <a:gd name="connsiteX24" fmla="*/ 138313 w 1506139"/>
              <a:gd name="connsiteY24" fmla="*/ 353465 h 1275549"/>
              <a:gd name="connsiteX25" fmla="*/ 284309 w 1506139"/>
              <a:gd name="connsiteY25" fmla="*/ 338097 h 1275549"/>
              <a:gd name="connsiteX26" fmla="*/ 407254 w 1506139"/>
              <a:gd name="connsiteY26" fmla="*/ 299677 h 1275549"/>
              <a:gd name="connsiteX27" fmla="*/ 468726 w 1506139"/>
              <a:gd name="connsiteY27" fmla="*/ 261257 h 1275549"/>
              <a:gd name="connsiteX28" fmla="*/ 522514 w 1506139"/>
              <a:gd name="connsiteY28" fmla="*/ 199785 h 1275549"/>
              <a:gd name="connsiteX29" fmla="*/ 537882 w 1506139"/>
              <a:gd name="connsiteY29" fmla="*/ 184416 h 1275549"/>
              <a:gd name="connsiteX30" fmla="*/ 568618 w 1506139"/>
              <a:gd name="connsiteY30" fmla="*/ 122944 h 1275549"/>
              <a:gd name="connsiteX31" fmla="*/ 614723 w 1506139"/>
              <a:gd name="connsiteY31" fmla="*/ 38420 h 1275549"/>
              <a:gd name="connsiteX32" fmla="*/ 668511 w 1506139"/>
              <a:gd name="connsiteY32" fmla="*/ 23052 h 1275549"/>
              <a:gd name="connsiteX33" fmla="*/ 745351 w 1506139"/>
              <a:gd name="connsiteY33" fmla="*/ 0 h 1275549"/>
              <a:gd name="connsiteX34" fmla="*/ 1098817 w 1506139"/>
              <a:gd name="connsiteY34" fmla="*/ 7684 h 1275549"/>
              <a:gd name="connsiteX35" fmla="*/ 1121869 w 1506139"/>
              <a:gd name="connsiteY35" fmla="*/ 15368 h 1275549"/>
              <a:gd name="connsiteX36" fmla="*/ 1160289 w 1506139"/>
              <a:gd name="connsiteY36" fmla="*/ 23052 h 1275549"/>
              <a:gd name="connsiteX37" fmla="*/ 1214077 w 1506139"/>
              <a:gd name="connsiteY37" fmla="*/ 61472 h 1275549"/>
              <a:gd name="connsiteX38" fmla="*/ 1260181 w 1506139"/>
              <a:gd name="connsiteY38" fmla="*/ 76840 h 1275549"/>
              <a:gd name="connsiteX39" fmla="*/ 1313970 w 1506139"/>
              <a:gd name="connsiteY39" fmla="*/ 130628 h 1275549"/>
              <a:gd name="connsiteX40" fmla="*/ 1375442 w 1506139"/>
              <a:gd name="connsiteY40" fmla="*/ 184416 h 1275549"/>
              <a:gd name="connsiteX41" fmla="*/ 1390810 w 1506139"/>
              <a:gd name="connsiteY41" fmla="*/ 207469 h 1275549"/>
              <a:gd name="connsiteX42" fmla="*/ 1429230 w 1506139"/>
              <a:gd name="connsiteY42" fmla="*/ 268941 h 1275549"/>
              <a:gd name="connsiteX43" fmla="*/ 1444598 w 1506139"/>
              <a:gd name="connsiteY43" fmla="*/ 330413 h 1275549"/>
              <a:gd name="connsiteX44" fmla="*/ 1459966 w 1506139"/>
              <a:gd name="connsiteY44" fmla="*/ 353465 h 1275549"/>
              <a:gd name="connsiteX45" fmla="*/ 1498387 w 1506139"/>
              <a:gd name="connsiteY45" fmla="*/ 437990 h 1275549"/>
              <a:gd name="connsiteX46" fmla="*/ 1506071 w 1506139"/>
              <a:gd name="connsiteY46" fmla="*/ 484094 h 1275549"/>
              <a:gd name="connsiteX47" fmla="*/ 1467650 w 1506139"/>
              <a:gd name="connsiteY47" fmla="*/ 929768 h 1275549"/>
              <a:gd name="connsiteX48" fmla="*/ 1459966 w 1506139"/>
              <a:gd name="connsiteY48" fmla="*/ 983556 h 1275549"/>
              <a:gd name="connsiteX49" fmla="*/ 1444598 w 1506139"/>
              <a:gd name="connsiteY49" fmla="*/ 1014292 h 1275549"/>
              <a:gd name="connsiteX50" fmla="*/ 1429230 w 1506139"/>
              <a:gd name="connsiteY50" fmla="*/ 1052712 h 1275549"/>
              <a:gd name="connsiteX51" fmla="*/ 1406178 w 1506139"/>
              <a:gd name="connsiteY51" fmla="*/ 1083448 h 1275549"/>
              <a:gd name="connsiteX52" fmla="*/ 1367758 w 1506139"/>
              <a:gd name="connsiteY52" fmla="*/ 1129553 h 1275549"/>
              <a:gd name="connsiteX53" fmla="*/ 1298602 w 1506139"/>
              <a:gd name="connsiteY53" fmla="*/ 1167973 h 1275549"/>
              <a:gd name="connsiteX54" fmla="*/ 1267866 w 1506139"/>
              <a:gd name="connsiteY54" fmla="*/ 1175657 h 1275549"/>
              <a:gd name="connsiteX55" fmla="*/ 1198709 w 1506139"/>
              <a:gd name="connsiteY55" fmla="*/ 1214077 h 1275549"/>
              <a:gd name="connsiteX56" fmla="*/ 1014292 w 1506139"/>
              <a:gd name="connsiteY56" fmla="*/ 1221761 h 1275549"/>
              <a:gd name="connsiteX57" fmla="*/ 929768 w 1506139"/>
              <a:gd name="connsiteY57" fmla="*/ 1244813 h 1275549"/>
              <a:gd name="connsiteX58" fmla="*/ 906716 w 1506139"/>
              <a:gd name="connsiteY58" fmla="*/ 1260181 h 1275549"/>
              <a:gd name="connsiteX59" fmla="*/ 868296 w 1506139"/>
              <a:gd name="connsiteY59" fmla="*/ 1275549 h 1275549"/>
              <a:gd name="connsiteX60" fmla="*/ 791455 w 1506139"/>
              <a:gd name="connsiteY60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68834 w 1506139"/>
              <a:gd name="connsiteY8" fmla="*/ 1129553 h 1275549"/>
              <a:gd name="connsiteX9" fmla="*/ 338097 w 1506139"/>
              <a:gd name="connsiteY9" fmla="*/ 1121869 h 1275549"/>
              <a:gd name="connsiteX10" fmla="*/ 284309 w 1506139"/>
              <a:gd name="connsiteY10" fmla="*/ 1106501 h 1275549"/>
              <a:gd name="connsiteX11" fmla="*/ 261257 w 1506139"/>
              <a:gd name="connsiteY11" fmla="*/ 1091132 h 1275549"/>
              <a:gd name="connsiteX12" fmla="*/ 192101 w 1506139"/>
              <a:gd name="connsiteY12" fmla="*/ 1060396 h 1275549"/>
              <a:gd name="connsiteX13" fmla="*/ 145997 w 1506139"/>
              <a:gd name="connsiteY13" fmla="*/ 1014292 h 1275549"/>
              <a:gd name="connsiteX14" fmla="*/ 107576 w 1506139"/>
              <a:gd name="connsiteY14" fmla="*/ 968188 h 1275549"/>
              <a:gd name="connsiteX15" fmla="*/ 99892 w 1506139"/>
              <a:gd name="connsiteY15" fmla="*/ 945136 h 1275549"/>
              <a:gd name="connsiteX16" fmla="*/ 69156 w 1506139"/>
              <a:gd name="connsiteY16" fmla="*/ 899032 h 1275549"/>
              <a:gd name="connsiteX17" fmla="*/ 46104 w 1506139"/>
              <a:gd name="connsiteY17" fmla="*/ 860611 h 1275549"/>
              <a:gd name="connsiteX18" fmla="*/ 23052 w 1506139"/>
              <a:gd name="connsiteY18" fmla="*/ 806823 h 1275549"/>
              <a:gd name="connsiteX19" fmla="*/ 0 w 1506139"/>
              <a:gd name="connsiteY19" fmla="*/ 745351 h 1275549"/>
              <a:gd name="connsiteX20" fmla="*/ 7684 w 1506139"/>
              <a:gd name="connsiteY20" fmla="*/ 545566 h 1275549"/>
              <a:gd name="connsiteX21" fmla="*/ 30736 w 1506139"/>
              <a:gd name="connsiteY21" fmla="*/ 461042 h 1275549"/>
              <a:gd name="connsiteX22" fmla="*/ 38420 w 1506139"/>
              <a:gd name="connsiteY22" fmla="*/ 422622 h 1275549"/>
              <a:gd name="connsiteX23" fmla="*/ 115260 w 1506139"/>
              <a:gd name="connsiteY23" fmla="*/ 361149 h 1275549"/>
              <a:gd name="connsiteX24" fmla="*/ 138313 w 1506139"/>
              <a:gd name="connsiteY24" fmla="*/ 353465 h 1275549"/>
              <a:gd name="connsiteX25" fmla="*/ 284309 w 1506139"/>
              <a:gd name="connsiteY25" fmla="*/ 338097 h 1275549"/>
              <a:gd name="connsiteX26" fmla="*/ 407254 w 1506139"/>
              <a:gd name="connsiteY26" fmla="*/ 299677 h 1275549"/>
              <a:gd name="connsiteX27" fmla="*/ 468726 w 1506139"/>
              <a:gd name="connsiteY27" fmla="*/ 261257 h 1275549"/>
              <a:gd name="connsiteX28" fmla="*/ 522514 w 1506139"/>
              <a:gd name="connsiteY28" fmla="*/ 199785 h 1275549"/>
              <a:gd name="connsiteX29" fmla="*/ 568618 w 1506139"/>
              <a:gd name="connsiteY29" fmla="*/ 122944 h 1275549"/>
              <a:gd name="connsiteX30" fmla="*/ 614723 w 1506139"/>
              <a:gd name="connsiteY30" fmla="*/ 38420 h 1275549"/>
              <a:gd name="connsiteX31" fmla="*/ 668511 w 1506139"/>
              <a:gd name="connsiteY31" fmla="*/ 23052 h 1275549"/>
              <a:gd name="connsiteX32" fmla="*/ 745351 w 1506139"/>
              <a:gd name="connsiteY32" fmla="*/ 0 h 1275549"/>
              <a:gd name="connsiteX33" fmla="*/ 1098817 w 1506139"/>
              <a:gd name="connsiteY33" fmla="*/ 7684 h 1275549"/>
              <a:gd name="connsiteX34" fmla="*/ 1121869 w 1506139"/>
              <a:gd name="connsiteY34" fmla="*/ 15368 h 1275549"/>
              <a:gd name="connsiteX35" fmla="*/ 1160289 w 1506139"/>
              <a:gd name="connsiteY35" fmla="*/ 23052 h 1275549"/>
              <a:gd name="connsiteX36" fmla="*/ 1214077 w 1506139"/>
              <a:gd name="connsiteY36" fmla="*/ 61472 h 1275549"/>
              <a:gd name="connsiteX37" fmla="*/ 1260181 w 1506139"/>
              <a:gd name="connsiteY37" fmla="*/ 76840 h 1275549"/>
              <a:gd name="connsiteX38" fmla="*/ 1313970 w 1506139"/>
              <a:gd name="connsiteY38" fmla="*/ 130628 h 1275549"/>
              <a:gd name="connsiteX39" fmla="*/ 1375442 w 1506139"/>
              <a:gd name="connsiteY39" fmla="*/ 184416 h 1275549"/>
              <a:gd name="connsiteX40" fmla="*/ 1390810 w 1506139"/>
              <a:gd name="connsiteY40" fmla="*/ 207469 h 1275549"/>
              <a:gd name="connsiteX41" fmla="*/ 1429230 w 1506139"/>
              <a:gd name="connsiteY41" fmla="*/ 268941 h 1275549"/>
              <a:gd name="connsiteX42" fmla="*/ 1444598 w 1506139"/>
              <a:gd name="connsiteY42" fmla="*/ 330413 h 1275549"/>
              <a:gd name="connsiteX43" fmla="*/ 1459966 w 1506139"/>
              <a:gd name="connsiteY43" fmla="*/ 353465 h 1275549"/>
              <a:gd name="connsiteX44" fmla="*/ 1498387 w 1506139"/>
              <a:gd name="connsiteY44" fmla="*/ 437990 h 1275549"/>
              <a:gd name="connsiteX45" fmla="*/ 1506071 w 1506139"/>
              <a:gd name="connsiteY45" fmla="*/ 484094 h 1275549"/>
              <a:gd name="connsiteX46" fmla="*/ 1467650 w 1506139"/>
              <a:gd name="connsiteY46" fmla="*/ 929768 h 1275549"/>
              <a:gd name="connsiteX47" fmla="*/ 1459966 w 1506139"/>
              <a:gd name="connsiteY47" fmla="*/ 983556 h 1275549"/>
              <a:gd name="connsiteX48" fmla="*/ 1444598 w 1506139"/>
              <a:gd name="connsiteY48" fmla="*/ 1014292 h 1275549"/>
              <a:gd name="connsiteX49" fmla="*/ 1429230 w 1506139"/>
              <a:gd name="connsiteY49" fmla="*/ 1052712 h 1275549"/>
              <a:gd name="connsiteX50" fmla="*/ 1406178 w 1506139"/>
              <a:gd name="connsiteY50" fmla="*/ 1083448 h 1275549"/>
              <a:gd name="connsiteX51" fmla="*/ 1367758 w 1506139"/>
              <a:gd name="connsiteY51" fmla="*/ 1129553 h 1275549"/>
              <a:gd name="connsiteX52" fmla="*/ 1298602 w 1506139"/>
              <a:gd name="connsiteY52" fmla="*/ 1167973 h 1275549"/>
              <a:gd name="connsiteX53" fmla="*/ 1267866 w 1506139"/>
              <a:gd name="connsiteY53" fmla="*/ 1175657 h 1275549"/>
              <a:gd name="connsiteX54" fmla="*/ 1198709 w 1506139"/>
              <a:gd name="connsiteY54" fmla="*/ 1214077 h 1275549"/>
              <a:gd name="connsiteX55" fmla="*/ 1014292 w 1506139"/>
              <a:gd name="connsiteY55" fmla="*/ 1221761 h 1275549"/>
              <a:gd name="connsiteX56" fmla="*/ 929768 w 1506139"/>
              <a:gd name="connsiteY56" fmla="*/ 1244813 h 1275549"/>
              <a:gd name="connsiteX57" fmla="*/ 906716 w 1506139"/>
              <a:gd name="connsiteY57" fmla="*/ 1260181 h 1275549"/>
              <a:gd name="connsiteX58" fmla="*/ 868296 w 1506139"/>
              <a:gd name="connsiteY58" fmla="*/ 1275549 h 1275549"/>
              <a:gd name="connsiteX59" fmla="*/ 791455 w 1506139"/>
              <a:gd name="connsiteY59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68834 w 1506139"/>
              <a:gd name="connsiteY8" fmla="*/ 1129553 h 1275549"/>
              <a:gd name="connsiteX9" fmla="*/ 338097 w 1506139"/>
              <a:gd name="connsiteY9" fmla="*/ 1121869 h 1275549"/>
              <a:gd name="connsiteX10" fmla="*/ 284309 w 1506139"/>
              <a:gd name="connsiteY10" fmla="*/ 1106501 h 1275549"/>
              <a:gd name="connsiteX11" fmla="*/ 261257 w 1506139"/>
              <a:gd name="connsiteY11" fmla="*/ 1091132 h 1275549"/>
              <a:gd name="connsiteX12" fmla="*/ 192101 w 1506139"/>
              <a:gd name="connsiteY12" fmla="*/ 1060396 h 1275549"/>
              <a:gd name="connsiteX13" fmla="*/ 145997 w 1506139"/>
              <a:gd name="connsiteY13" fmla="*/ 1014292 h 1275549"/>
              <a:gd name="connsiteX14" fmla="*/ 107576 w 1506139"/>
              <a:gd name="connsiteY14" fmla="*/ 968188 h 1275549"/>
              <a:gd name="connsiteX15" fmla="*/ 99892 w 1506139"/>
              <a:gd name="connsiteY15" fmla="*/ 945136 h 1275549"/>
              <a:gd name="connsiteX16" fmla="*/ 69156 w 1506139"/>
              <a:gd name="connsiteY16" fmla="*/ 899032 h 1275549"/>
              <a:gd name="connsiteX17" fmla="*/ 46104 w 1506139"/>
              <a:gd name="connsiteY17" fmla="*/ 860611 h 1275549"/>
              <a:gd name="connsiteX18" fmla="*/ 23052 w 1506139"/>
              <a:gd name="connsiteY18" fmla="*/ 806823 h 1275549"/>
              <a:gd name="connsiteX19" fmla="*/ 0 w 1506139"/>
              <a:gd name="connsiteY19" fmla="*/ 745351 h 1275549"/>
              <a:gd name="connsiteX20" fmla="*/ 7684 w 1506139"/>
              <a:gd name="connsiteY20" fmla="*/ 545566 h 1275549"/>
              <a:gd name="connsiteX21" fmla="*/ 30736 w 1506139"/>
              <a:gd name="connsiteY21" fmla="*/ 461042 h 1275549"/>
              <a:gd name="connsiteX22" fmla="*/ 38420 w 1506139"/>
              <a:gd name="connsiteY22" fmla="*/ 422622 h 1275549"/>
              <a:gd name="connsiteX23" fmla="*/ 115260 w 1506139"/>
              <a:gd name="connsiteY23" fmla="*/ 361149 h 1275549"/>
              <a:gd name="connsiteX24" fmla="*/ 284309 w 1506139"/>
              <a:gd name="connsiteY24" fmla="*/ 338097 h 1275549"/>
              <a:gd name="connsiteX25" fmla="*/ 407254 w 1506139"/>
              <a:gd name="connsiteY25" fmla="*/ 299677 h 1275549"/>
              <a:gd name="connsiteX26" fmla="*/ 468726 w 1506139"/>
              <a:gd name="connsiteY26" fmla="*/ 261257 h 1275549"/>
              <a:gd name="connsiteX27" fmla="*/ 522514 w 1506139"/>
              <a:gd name="connsiteY27" fmla="*/ 199785 h 1275549"/>
              <a:gd name="connsiteX28" fmla="*/ 568618 w 1506139"/>
              <a:gd name="connsiteY28" fmla="*/ 122944 h 1275549"/>
              <a:gd name="connsiteX29" fmla="*/ 614723 w 1506139"/>
              <a:gd name="connsiteY29" fmla="*/ 38420 h 1275549"/>
              <a:gd name="connsiteX30" fmla="*/ 668511 w 1506139"/>
              <a:gd name="connsiteY30" fmla="*/ 23052 h 1275549"/>
              <a:gd name="connsiteX31" fmla="*/ 745351 w 1506139"/>
              <a:gd name="connsiteY31" fmla="*/ 0 h 1275549"/>
              <a:gd name="connsiteX32" fmla="*/ 1098817 w 1506139"/>
              <a:gd name="connsiteY32" fmla="*/ 7684 h 1275549"/>
              <a:gd name="connsiteX33" fmla="*/ 1121869 w 1506139"/>
              <a:gd name="connsiteY33" fmla="*/ 15368 h 1275549"/>
              <a:gd name="connsiteX34" fmla="*/ 1160289 w 1506139"/>
              <a:gd name="connsiteY34" fmla="*/ 23052 h 1275549"/>
              <a:gd name="connsiteX35" fmla="*/ 1214077 w 1506139"/>
              <a:gd name="connsiteY35" fmla="*/ 61472 h 1275549"/>
              <a:gd name="connsiteX36" fmla="*/ 1260181 w 1506139"/>
              <a:gd name="connsiteY36" fmla="*/ 76840 h 1275549"/>
              <a:gd name="connsiteX37" fmla="*/ 1313970 w 1506139"/>
              <a:gd name="connsiteY37" fmla="*/ 130628 h 1275549"/>
              <a:gd name="connsiteX38" fmla="*/ 1375442 w 1506139"/>
              <a:gd name="connsiteY38" fmla="*/ 184416 h 1275549"/>
              <a:gd name="connsiteX39" fmla="*/ 1390810 w 1506139"/>
              <a:gd name="connsiteY39" fmla="*/ 207469 h 1275549"/>
              <a:gd name="connsiteX40" fmla="*/ 1429230 w 1506139"/>
              <a:gd name="connsiteY40" fmla="*/ 268941 h 1275549"/>
              <a:gd name="connsiteX41" fmla="*/ 1444598 w 1506139"/>
              <a:gd name="connsiteY41" fmla="*/ 330413 h 1275549"/>
              <a:gd name="connsiteX42" fmla="*/ 1459966 w 1506139"/>
              <a:gd name="connsiteY42" fmla="*/ 353465 h 1275549"/>
              <a:gd name="connsiteX43" fmla="*/ 1498387 w 1506139"/>
              <a:gd name="connsiteY43" fmla="*/ 437990 h 1275549"/>
              <a:gd name="connsiteX44" fmla="*/ 1506071 w 1506139"/>
              <a:gd name="connsiteY44" fmla="*/ 484094 h 1275549"/>
              <a:gd name="connsiteX45" fmla="*/ 1467650 w 1506139"/>
              <a:gd name="connsiteY45" fmla="*/ 929768 h 1275549"/>
              <a:gd name="connsiteX46" fmla="*/ 1459966 w 1506139"/>
              <a:gd name="connsiteY46" fmla="*/ 983556 h 1275549"/>
              <a:gd name="connsiteX47" fmla="*/ 1444598 w 1506139"/>
              <a:gd name="connsiteY47" fmla="*/ 1014292 h 1275549"/>
              <a:gd name="connsiteX48" fmla="*/ 1429230 w 1506139"/>
              <a:gd name="connsiteY48" fmla="*/ 1052712 h 1275549"/>
              <a:gd name="connsiteX49" fmla="*/ 1406178 w 1506139"/>
              <a:gd name="connsiteY49" fmla="*/ 1083448 h 1275549"/>
              <a:gd name="connsiteX50" fmla="*/ 1367758 w 1506139"/>
              <a:gd name="connsiteY50" fmla="*/ 1129553 h 1275549"/>
              <a:gd name="connsiteX51" fmla="*/ 1298602 w 1506139"/>
              <a:gd name="connsiteY51" fmla="*/ 1167973 h 1275549"/>
              <a:gd name="connsiteX52" fmla="*/ 1267866 w 1506139"/>
              <a:gd name="connsiteY52" fmla="*/ 1175657 h 1275549"/>
              <a:gd name="connsiteX53" fmla="*/ 1198709 w 1506139"/>
              <a:gd name="connsiteY53" fmla="*/ 1214077 h 1275549"/>
              <a:gd name="connsiteX54" fmla="*/ 1014292 w 1506139"/>
              <a:gd name="connsiteY54" fmla="*/ 1221761 h 1275549"/>
              <a:gd name="connsiteX55" fmla="*/ 929768 w 1506139"/>
              <a:gd name="connsiteY55" fmla="*/ 1244813 h 1275549"/>
              <a:gd name="connsiteX56" fmla="*/ 906716 w 1506139"/>
              <a:gd name="connsiteY56" fmla="*/ 1260181 h 1275549"/>
              <a:gd name="connsiteX57" fmla="*/ 868296 w 1506139"/>
              <a:gd name="connsiteY57" fmla="*/ 1275549 h 1275549"/>
              <a:gd name="connsiteX58" fmla="*/ 791455 w 1506139"/>
              <a:gd name="connsiteY58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68834 w 1506139"/>
              <a:gd name="connsiteY8" fmla="*/ 1129553 h 1275549"/>
              <a:gd name="connsiteX9" fmla="*/ 338097 w 1506139"/>
              <a:gd name="connsiteY9" fmla="*/ 1121869 h 1275549"/>
              <a:gd name="connsiteX10" fmla="*/ 284309 w 1506139"/>
              <a:gd name="connsiteY10" fmla="*/ 1106501 h 1275549"/>
              <a:gd name="connsiteX11" fmla="*/ 261257 w 1506139"/>
              <a:gd name="connsiteY11" fmla="*/ 1091132 h 1275549"/>
              <a:gd name="connsiteX12" fmla="*/ 192101 w 1506139"/>
              <a:gd name="connsiteY12" fmla="*/ 1060396 h 1275549"/>
              <a:gd name="connsiteX13" fmla="*/ 145997 w 1506139"/>
              <a:gd name="connsiteY13" fmla="*/ 1014292 h 1275549"/>
              <a:gd name="connsiteX14" fmla="*/ 107576 w 1506139"/>
              <a:gd name="connsiteY14" fmla="*/ 968188 h 1275549"/>
              <a:gd name="connsiteX15" fmla="*/ 99892 w 1506139"/>
              <a:gd name="connsiteY15" fmla="*/ 945136 h 1275549"/>
              <a:gd name="connsiteX16" fmla="*/ 69156 w 1506139"/>
              <a:gd name="connsiteY16" fmla="*/ 899032 h 1275549"/>
              <a:gd name="connsiteX17" fmla="*/ 46104 w 1506139"/>
              <a:gd name="connsiteY17" fmla="*/ 860611 h 1275549"/>
              <a:gd name="connsiteX18" fmla="*/ 23052 w 1506139"/>
              <a:gd name="connsiteY18" fmla="*/ 806823 h 1275549"/>
              <a:gd name="connsiteX19" fmla="*/ 0 w 1506139"/>
              <a:gd name="connsiteY19" fmla="*/ 745351 h 1275549"/>
              <a:gd name="connsiteX20" fmla="*/ 7684 w 1506139"/>
              <a:gd name="connsiteY20" fmla="*/ 545566 h 1275549"/>
              <a:gd name="connsiteX21" fmla="*/ 30736 w 1506139"/>
              <a:gd name="connsiteY21" fmla="*/ 461042 h 1275549"/>
              <a:gd name="connsiteX22" fmla="*/ 38420 w 1506139"/>
              <a:gd name="connsiteY22" fmla="*/ 422622 h 1275549"/>
              <a:gd name="connsiteX23" fmla="*/ 115260 w 1506139"/>
              <a:gd name="connsiteY23" fmla="*/ 361149 h 1275549"/>
              <a:gd name="connsiteX24" fmla="*/ 284309 w 1506139"/>
              <a:gd name="connsiteY24" fmla="*/ 338097 h 1275549"/>
              <a:gd name="connsiteX25" fmla="*/ 407254 w 1506139"/>
              <a:gd name="connsiteY25" fmla="*/ 299677 h 1275549"/>
              <a:gd name="connsiteX26" fmla="*/ 468726 w 1506139"/>
              <a:gd name="connsiteY26" fmla="*/ 261257 h 1275549"/>
              <a:gd name="connsiteX27" fmla="*/ 522514 w 1506139"/>
              <a:gd name="connsiteY27" fmla="*/ 199785 h 1275549"/>
              <a:gd name="connsiteX28" fmla="*/ 568618 w 1506139"/>
              <a:gd name="connsiteY28" fmla="*/ 122944 h 1275549"/>
              <a:gd name="connsiteX29" fmla="*/ 614723 w 1506139"/>
              <a:gd name="connsiteY29" fmla="*/ 38420 h 1275549"/>
              <a:gd name="connsiteX30" fmla="*/ 745351 w 1506139"/>
              <a:gd name="connsiteY30" fmla="*/ 0 h 1275549"/>
              <a:gd name="connsiteX31" fmla="*/ 1098817 w 1506139"/>
              <a:gd name="connsiteY31" fmla="*/ 7684 h 1275549"/>
              <a:gd name="connsiteX32" fmla="*/ 1121869 w 1506139"/>
              <a:gd name="connsiteY32" fmla="*/ 15368 h 1275549"/>
              <a:gd name="connsiteX33" fmla="*/ 1160289 w 1506139"/>
              <a:gd name="connsiteY33" fmla="*/ 23052 h 1275549"/>
              <a:gd name="connsiteX34" fmla="*/ 1214077 w 1506139"/>
              <a:gd name="connsiteY34" fmla="*/ 61472 h 1275549"/>
              <a:gd name="connsiteX35" fmla="*/ 1260181 w 1506139"/>
              <a:gd name="connsiteY35" fmla="*/ 76840 h 1275549"/>
              <a:gd name="connsiteX36" fmla="*/ 1313970 w 1506139"/>
              <a:gd name="connsiteY36" fmla="*/ 130628 h 1275549"/>
              <a:gd name="connsiteX37" fmla="*/ 1375442 w 1506139"/>
              <a:gd name="connsiteY37" fmla="*/ 184416 h 1275549"/>
              <a:gd name="connsiteX38" fmla="*/ 1390810 w 1506139"/>
              <a:gd name="connsiteY38" fmla="*/ 207469 h 1275549"/>
              <a:gd name="connsiteX39" fmla="*/ 1429230 w 1506139"/>
              <a:gd name="connsiteY39" fmla="*/ 268941 h 1275549"/>
              <a:gd name="connsiteX40" fmla="*/ 1444598 w 1506139"/>
              <a:gd name="connsiteY40" fmla="*/ 330413 h 1275549"/>
              <a:gd name="connsiteX41" fmla="*/ 1459966 w 1506139"/>
              <a:gd name="connsiteY41" fmla="*/ 353465 h 1275549"/>
              <a:gd name="connsiteX42" fmla="*/ 1498387 w 1506139"/>
              <a:gd name="connsiteY42" fmla="*/ 437990 h 1275549"/>
              <a:gd name="connsiteX43" fmla="*/ 1506071 w 1506139"/>
              <a:gd name="connsiteY43" fmla="*/ 484094 h 1275549"/>
              <a:gd name="connsiteX44" fmla="*/ 1467650 w 1506139"/>
              <a:gd name="connsiteY44" fmla="*/ 929768 h 1275549"/>
              <a:gd name="connsiteX45" fmla="*/ 1459966 w 1506139"/>
              <a:gd name="connsiteY45" fmla="*/ 983556 h 1275549"/>
              <a:gd name="connsiteX46" fmla="*/ 1444598 w 1506139"/>
              <a:gd name="connsiteY46" fmla="*/ 1014292 h 1275549"/>
              <a:gd name="connsiteX47" fmla="*/ 1429230 w 1506139"/>
              <a:gd name="connsiteY47" fmla="*/ 1052712 h 1275549"/>
              <a:gd name="connsiteX48" fmla="*/ 1406178 w 1506139"/>
              <a:gd name="connsiteY48" fmla="*/ 1083448 h 1275549"/>
              <a:gd name="connsiteX49" fmla="*/ 1367758 w 1506139"/>
              <a:gd name="connsiteY49" fmla="*/ 1129553 h 1275549"/>
              <a:gd name="connsiteX50" fmla="*/ 1298602 w 1506139"/>
              <a:gd name="connsiteY50" fmla="*/ 1167973 h 1275549"/>
              <a:gd name="connsiteX51" fmla="*/ 1267866 w 1506139"/>
              <a:gd name="connsiteY51" fmla="*/ 1175657 h 1275549"/>
              <a:gd name="connsiteX52" fmla="*/ 1198709 w 1506139"/>
              <a:gd name="connsiteY52" fmla="*/ 1214077 h 1275549"/>
              <a:gd name="connsiteX53" fmla="*/ 1014292 w 1506139"/>
              <a:gd name="connsiteY53" fmla="*/ 1221761 h 1275549"/>
              <a:gd name="connsiteX54" fmla="*/ 929768 w 1506139"/>
              <a:gd name="connsiteY54" fmla="*/ 1244813 h 1275549"/>
              <a:gd name="connsiteX55" fmla="*/ 906716 w 1506139"/>
              <a:gd name="connsiteY55" fmla="*/ 1260181 h 1275549"/>
              <a:gd name="connsiteX56" fmla="*/ 868296 w 1506139"/>
              <a:gd name="connsiteY56" fmla="*/ 1275549 h 1275549"/>
              <a:gd name="connsiteX57" fmla="*/ 791455 w 1506139"/>
              <a:gd name="connsiteY57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68834 w 1506139"/>
              <a:gd name="connsiteY8" fmla="*/ 1129553 h 1275549"/>
              <a:gd name="connsiteX9" fmla="*/ 338097 w 1506139"/>
              <a:gd name="connsiteY9" fmla="*/ 1121869 h 1275549"/>
              <a:gd name="connsiteX10" fmla="*/ 284309 w 1506139"/>
              <a:gd name="connsiteY10" fmla="*/ 1106501 h 1275549"/>
              <a:gd name="connsiteX11" fmla="*/ 261257 w 1506139"/>
              <a:gd name="connsiteY11" fmla="*/ 1091132 h 1275549"/>
              <a:gd name="connsiteX12" fmla="*/ 192101 w 1506139"/>
              <a:gd name="connsiteY12" fmla="*/ 1060396 h 1275549"/>
              <a:gd name="connsiteX13" fmla="*/ 145997 w 1506139"/>
              <a:gd name="connsiteY13" fmla="*/ 1014292 h 1275549"/>
              <a:gd name="connsiteX14" fmla="*/ 107576 w 1506139"/>
              <a:gd name="connsiteY14" fmla="*/ 968188 h 1275549"/>
              <a:gd name="connsiteX15" fmla="*/ 99892 w 1506139"/>
              <a:gd name="connsiteY15" fmla="*/ 945136 h 1275549"/>
              <a:gd name="connsiteX16" fmla="*/ 69156 w 1506139"/>
              <a:gd name="connsiteY16" fmla="*/ 899032 h 1275549"/>
              <a:gd name="connsiteX17" fmla="*/ 46104 w 1506139"/>
              <a:gd name="connsiteY17" fmla="*/ 860611 h 1275549"/>
              <a:gd name="connsiteX18" fmla="*/ 23052 w 1506139"/>
              <a:gd name="connsiteY18" fmla="*/ 806823 h 1275549"/>
              <a:gd name="connsiteX19" fmla="*/ 0 w 1506139"/>
              <a:gd name="connsiteY19" fmla="*/ 745351 h 1275549"/>
              <a:gd name="connsiteX20" fmla="*/ 7684 w 1506139"/>
              <a:gd name="connsiteY20" fmla="*/ 545566 h 1275549"/>
              <a:gd name="connsiteX21" fmla="*/ 30736 w 1506139"/>
              <a:gd name="connsiteY21" fmla="*/ 461042 h 1275549"/>
              <a:gd name="connsiteX22" fmla="*/ 38420 w 1506139"/>
              <a:gd name="connsiteY22" fmla="*/ 422622 h 1275549"/>
              <a:gd name="connsiteX23" fmla="*/ 115260 w 1506139"/>
              <a:gd name="connsiteY23" fmla="*/ 361149 h 1275549"/>
              <a:gd name="connsiteX24" fmla="*/ 284309 w 1506139"/>
              <a:gd name="connsiteY24" fmla="*/ 338097 h 1275549"/>
              <a:gd name="connsiteX25" fmla="*/ 407254 w 1506139"/>
              <a:gd name="connsiteY25" fmla="*/ 299677 h 1275549"/>
              <a:gd name="connsiteX26" fmla="*/ 468726 w 1506139"/>
              <a:gd name="connsiteY26" fmla="*/ 261257 h 1275549"/>
              <a:gd name="connsiteX27" fmla="*/ 522514 w 1506139"/>
              <a:gd name="connsiteY27" fmla="*/ 199785 h 1275549"/>
              <a:gd name="connsiteX28" fmla="*/ 568618 w 1506139"/>
              <a:gd name="connsiteY28" fmla="*/ 122944 h 1275549"/>
              <a:gd name="connsiteX29" fmla="*/ 614723 w 1506139"/>
              <a:gd name="connsiteY29" fmla="*/ 38420 h 1275549"/>
              <a:gd name="connsiteX30" fmla="*/ 745351 w 1506139"/>
              <a:gd name="connsiteY30" fmla="*/ 0 h 1275549"/>
              <a:gd name="connsiteX31" fmla="*/ 1098817 w 1506139"/>
              <a:gd name="connsiteY31" fmla="*/ 7684 h 1275549"/>
              <a:gd name="connsiteX32" fmla="*/ 1160289 w 1506139"/>
              <a:gd name="connsiteY32" fmla="*/ 23052 h 1275549"/>
              <a:gd name="connsiteX33" fmla="*/ 1214077 w 1506139"/>
              <a:gd name="connsiteY33" fmla="*/ 61472 h 1275549"/>
              <a:gd name="connsiteX34" fmla="*/ 1260181 w 1506139"/>
              <a:gd name="connsiteY34" fmla="*/ 76840 h 1275549"/>
              <a:gd name="connsiteX35" fmla="*/ 1313970 w 1506139"/>
              <a:gd name="connsiteY35" fmla="*/ 130628 h 1275549"/>
              <a:gd name="connsiteX36" fmla="*/ 1375442 w 1506139"/>
              <a:gd name="connsiteY36" fmla="*/ 184416 h 1275549"/>
              <a:gd name="connsiteX37" fmla="*/ 1390810 w 1506139"/>
              <a:gd name="connsiteY37" fmla="*/ 207469 h 1275549"/>
              <a:gd name="connsiteX38" fmla="*/ 1429230 w 1506139"/>
              <a:gd name="connsiteY38" fmla="*/ 268941 h 1275549"/>
              <a:gd name="connsiteX39" fmla="*/ 1444598 w 1506139"/>
              <a:gd name="connsiteY39" fmla="*/ 330413 h 1275549"/>
              <a:gd name="connsiteX40" fmla="*/ 1459966 w 1506139"/>
              <a:gd name="connsiteY40" fmla="*/ 353465 h 1275549"/>
              <a:gd name="connsiteX41" fmla="*/ 1498387 w 1506139"/>
              <a:gd name="connsiteY41" fmla="*/ 437990 h 1275549"/>
              <a:gd name="connsiteX42" fmla="*/ 1506071 w 1506139"/>
              <a:gd name="connsiteY42" fmla="*/ 484094 h 1275549"/>
              <a:gd name="connsiteX43" fmla="*/ 1467650 w 1506139"/>
              <a:gd name="connsiteY43" fmla="*/ 929768 h 1275549"/>
              <a:gd name="connsiteX44" fmla="*/ 1459966 w 1506139"/>
              <a:gd name="connsiteY44" fmla="*/ 983556 h 1275549"/>
              <a:gd name="connsiteX45" fmla="*/ 1444598 w 1506139"/>
              <a:gd name="connsiteY45" fmla="*/ 1014292 h 1275549"/>
              <a:gd name="connsiteX46" fmla="*/ 1429230 w 1506139"/>
              <a:gd name="connsiteY46" fmla="*/ 1052712 h 1275549"/>
              <a:gd name="connsiteX47" fmla="*/ 1406178 w 1506139"/>
              <a:gd name="connsiteY47" fmla="*/ 1083448 h 1275549"/>
              <a:gd name="connsiteX48" fmla="*/ 1367758 w 1506139"/>
              <a:gd name="connsiteY48" fmla="*/ 1129553 h 1275549"/>
              <a:gd name="connsiteX49" fmla="*/ 1298602 w 1506139"/>
              <a:gd name="connsiteY49" fmla="*/ 1167973 h 1275549"/>
              <a:gd name="connsiteX50" fmla="*/ 1267866 w 1506139"/>
              <a:gd name="connsiteY50" fmla="*/ 1175657 h 1275549"/>
              <a:gd name="connsiteX51" fmla="*/ 1198709 w 1506139"/>
              <a:gd name="connsiteY51" fmla="*/ 1214077 h 1275549"/>
              <a:gd name="connsiteX52" fmla="*/ 1014292 w 1506139"/>
              <a:gd name="connsiteY52" fmla="*/ 1221761 h 1275549"/>
              <a:gd name="connsiteX53" fmla="*/ 929768 w 1506139"/>
              <a:gd name="connsiteY53" fmla="*/ 1244813 h 1275549"/>
              <a:gd name="connsiteX54" fmla="*/ 906716 w 1506139"/>
              <a:gd name="connsiteY54" fmla="*/ 1260181 h 1275549"/>
              <a:gd name="connsiteX55" fmla="*/ 868296 w 1506139"/>
              <a:gd name="connsiteY55" fmla="*/ 1275549 h 1275549"/>
              <a:gd name="connsiteX56" fmla="*/ 791455 w 1506139"/>
              <a:gd name="connsiteY56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68834 w 1506139"/>
              <a:gd name="connsiteY8" fmla="*/ 1129553 h 1275549"/>
              <a:gd name="connsiteX9" fmla="*/ 338097 w 1506139"/>
              <a:gd name="connsiteY9" fmla="*/ 1121869 h 1275549"/>
              <a:gd name="connsiteX10" fmla="*/ 284309 w 1506139"/>
              <a:gd name="connsiteY10" fmla="*/ 1106501 h 1275549"/>
              <a:gd name="connsiteX11" fmla="*/ 261257 w 1506139"/>
              <a:gd name="connsiteY11" fmla="*/ 1091132 h 1275549"/>
              <a:gd name="connsiteX12" fmla="*/ 192101 w 1506139"/>
              <a:gd name="connsiteY12" fmla="*/ 1060396 h 1275549"/>
              <a:gd name="connsiteX13" fmla="*/ 145997 w 1506139"/>
              <a:gd name="connsiteY13" fmla="*/ 1014292 h 1275549"/>
              <a:gd name="connsiteX14" fmla="*/ 107576 w 1506139"/>
              <a:gd name="connsiteY14" fmla="*/ 968188 h 1275549"/>
              <a:gd name="connsiteX15" fmla="*/ 99892 w 1506139"/>
              <a:gd name="connsiteY15" fmla="*/ 945136 h 1275549"/>
              <a:gd name="connsiteX16" fmla="*/ 69156 w 1506139"/>
              <a:gd name="connsiteY16" fmla="*/ 899032 h 1275549"/>
              <a:gd name="connsiteX17" fmla="*/ 46104 w 1506139"/>
              <a:gd name="connsiteY17" fmla="*/ 860611 h 1275549"/>
              <a:gd name="connsiteX18" fmla="*/ 23052 w 1506139"/>
              <a:gd name="connsiteY18" fmla="*/ 806823 h 1275549"/>
              <a:gd name="connsiteX19" fmla="*/ 0 w 1506139"/>
              <a:gd name="connsiteY19" fmla="*/ 745351 h 1275549"/>
              <a:gd name="connsiteX20" fmla="*/ 7684 w 1506139"/>
              <a:gd name="connsiteY20" fmla="*/ 545566 h 1275549"/>
              <a:gd name="connsiteX21" fmla="*/ 30736 w 1506139"/>
              <a:gd name="connsiteY21" fmla="*/ 461042 h 1275549"/>
              <a:gd name="connsiteX22" fmla="*/ 38420 w 1506139"/>
              <a:gd name="connsiteY22" fmla="*/ 422622 h 1275549"/>
              <a:gd name="connsiteX23" fmla="*/ 115260 w 1506139"/>
              <a:gd name="connsiteY23" fmla="*/ 361149 h 1275549"/>
              <a:gd name="connsiteX24" fmla="*/ 284309 w 1506139"/>
              <a:gd name="connsiteY24" fmla="*/ 338097 h 1275549"/>
              <a:gd name="connsiteX25" fmla="*/ 407254 w 1506139"/>
              <a:gd name="connsiteY25" fmla="*/ 299677 h 1275549"/>
              <a:gd name="connsiteX26" fmla="*/ 468726 w 1506139"/>
              <a:gd name="connsiteY26" fmla="*/ 261257 h 1275549"/>
              <a:gd name="connsiteX27" fmla="*/ 522514 w 1506139"/>
              <a:gd name="connsiteY27" fmla="*/ 199785 h 1275549"/>
              <a:gd name="connsiteX28" fmla="*/ 568618 w 1506139"/>
              <a:gd name="connsiteY28" fmla="*/ 122944 h 1275549"/>
              <a:gd name="connsiteX29" fmla="*/ 614723 w 1506139"/>
              <a:gd name="connsiteY29" fmla="*/ 38420 h 1275549"/>
              <a:gd name="connsiteX30" fmla="*/ 745351 w 1506139"/>
              <a:gd name="connsiteY30" fmla="*/ 0 h 1275549"/>
              <a:gd name="connsiteX31" fmla="*/ 1098817 w 1506139"/>
              <a:gd name="connsiteY31" fmla="*/ 7684 h 1275549"/>
              <a:gd name="connsiteX32" fmla="*/ 1160289 w 1506139"/>
              <a:gd name="connsiteY32" fmla="*/ 23052 h 1275549"/>
              <a:gd name="connsiteX33" fmla="*/ 1214077 w 1506139"/>
              <a:gd name="connsiteY33" fmla="*/ 61472 h 1275549"/>
              <a:gd name="connsiteX34" fmla="*/ 1260181 w 1506139"/>
              <a:gd name="connsiteY34" fmla="*/ 76840 h 1275549"/>
              <a:gd name="connsiteX35" fmla="*/ 1313970 w 1506139"/>
              <a:gd name="connsiteY35" fmla="*/ 130628 h 1275549"/>
              <a:gd name="connsiteX36" fmla="*/ 1375442 w 1506139"/>
              <a:gd name="connsiteY36" fmla="*/ 184416 h 1275549"/>
              <a:gd name="connsiteX37" fmla="*/ 1390810 w 1506139"/>
              <a:gd name="connsiteY37" fmla="*/ 207469 h 1275549"/>
              <a:gd name="connsiteX38" fmla="*/ 1429230 w 1506139"/>
              <a:gd name="connsiteY38" fmla="*/ 268941 h 1275549"/>
              <a:gd name="connsiteX39" fmla="*/ 1444598 w 1506139"/>
              <a:gd name="connsiteY39" fmla="*/ 330413 h 1275549"/>
              <a:gd name="connsiteX40" fmla="*/ 1459966 w 1506139"/>
              <a:gd name="connsiteY40" fmla="*/ 353465 h 1275549"/>
              <a:gd name="connsiteX41" fmla="*/ 1498387 w 1506139"/>
              <a:gd name="connsiteY41" fmla="*/ 437990 h 1275549"/>
              <a:gd name="connsiteX42" fmla="*/ 1506071 w 1506139"/>
              <a:gd name="connsiteY42" fmla="*/ 484094 h 1275549"/>
              <a:gd name="connsiteX43" fmla="*/ 1467650 w 1506139"/>
              <a:gd name="connsiteY43" fmla="*/ 929768 h 1275549"/>
              <a:gd name="connsiteX44" fmla="*/ 1459966 w 1506139"/>
              <a:gd name="connsiteY44" fmla="*/ 983556 h 1275549"/>
              <a:gd name="connsiteX45" fmla="*/ 1429230 w 1506139"/>
              <a:gd name="connsiteY45" fmla="*/ 1052712 h 1275549"/>
              <a:gd name="connsiteX46" fmla="*/ 1406178 w 1506139"/>
              <a:gd name="connsiteY46" fmla="*/ 1083448 h 1275549"/>
              <a:gd name="connsiteX47" fmla="*/ 1367758 w 1506139"/>
              <a:gd name="connsiteY47" fmla="*/ 1129553 h 1275549"/>
              <a:gd name="connsiteX48" fmla="*/ 1298602 w 1506139"/>
              <a:gd name="connsiteY48" fmla="*/ 1167973 h 1275549"/>
              <a:gd name="connsiteX49" fmla="*/ 1267866 w 1506139"/>
              <a:gd name="connsiteY49" fmla="*/ 1175657 h 1275549"/>
              <a:gd name="connsiteX50" fmla="*/ 1198709 w 1506139"/>
              <a:gd name="connsiteY50" fmla="*/ 1214077 h 1275549"/>
              <a:gd name="connsiteX51" fmla="*/ 1014292 w 1506139"/>
              <a:gd name="connsiteY51" fmla="*/ 1221761 h 1275549"/>
              <a:gd name="connsiteX52" fmla="*/ 929768 w 1506139"/>
              <a:gd name="connsiteY52" fmla="*/ 1244813 h 1275549"/>
              <a:gd name="connsiteX53" fmla="*/ 906716 w 1506139"/>
              <a:gd name="connsiteY53" fmla="*/ 1260181 h 1275549"/>
              <a:gd name="connsiteX54" fmla="*/ 868296 w 1506139"/>
              <a:gd name="connsiteY54" fmla="*/ 1275549 h 1275549"/>
              <a:gd name="connsiteX55" fmla="*/ 791455 w 1506139"/>
              <a:gd name="connsiteY55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68834 w 1506139"/>
              <a:gd name="connsiteY8" fmla="*/ 1129553 h 1275549"/>
              <a:gd name="connsiteX9" fmla="*/ 338097 w 1506139"/>
              <a:gd name="connsiteY9" fmla="*/ 1121869 h 1275549"/>
              <a:gd name="connsiteX10" fmla="*/ 284309 w 1506139"/>
              <a:gd name="connsiteY10" fmla="*/ 1106501 h 1275549"/>
              <a:gd name="connsiteX11" fmla="*/ 261257 w 1506139"/>
              <a:gd name="connsiteY11" fmla="*/ 1091132 h 1275549"/>
              <a:gd name="connsiteX12" fmla="*/ 192101 w 1506139"/>
              <a:gd name="connsiteY12" fmla="*/ 1060396 h 1275549"/>
              <a:gd name="connsiteX13" fmla="*/ 145997 w 1506139"/>
              <a:gd name="connsiteY13" fmla="*/ 1014292 h 1275549"/>
              <a:gd name="connsiteX14" fmla="*/ 107576 w 1506139"/>
              <a:gd name="connsiteY14" fmla="*/ 968188 h 1275549"/>
              <a:gd name="connsiteX15" fmla="*/ 99892 w 1506139"/>
              <a:gd name="connsiteY15" fmla="*/ 945136 h 1275549"/>
              <a:gd name="connsiteX16" fmla="*/ 69156 w 1506139"/>
              <a:gd name="connsiteY16" fmla="*/ 899032 h 1275549"/>
              <a:gd name="connsiteX17" fmla="*/ 46104 w 1506139"/>
              <a:gd name="connsiteY17" fmla="*/ 860611 h 1275549"/>
              <a:gd name="connsiteX18" fmla="*/ 23052 w 1506139"/>
              <a:gd name="connsiteY18" fmla="*/ 806823 h 1275549"/>
              <a:gd name="connsiteX19" fmla="*/ 0 w 1506139"/>
              <a:gd name="connsiteY19" fmla="*/ 745351 h 1275549"/>
              <a:gd name="connsiteX20" fmla="*/ 7684 w 1506139"/>
              <a:gd name="connsiteY20" fmla="*/ 545566 h 1275549"/>
              <a:gd name="connsiteX21" fmla="*/ 30736 w 1506139"/>
              <a:gd name="connsiteY21" fmla="*/ 461042 h 1275549"/>
              <a:gd name="connsiteX22" fmla="*/ 38420 w 1506139"/>
              <a:gd name="connsiteY22" fmla="*/ 422622 h 1275549"/>
              <a:gd name="connsiteX23" fmla="*/ 115260 w 1506139"/>
              <a:gd name="connsiteY23" fmla="*/ 361149 h 1275549"/>
              <a:gd name="connsiteX24" fmla="*/ 284309 w 1506139"/>
              <a:gd name="connsiteY24" fmla="*/ 338097 h 1275549"/>
              <a:gd name="connsiteX25" fmla="*/ 407254 w 1506139"/>
              <a:gd name="connsiteY25" fmla="*/ 299677 h 1275549"/>
              <a:gd name="connsiteX26" fmla="*/ 468726 w 1506139"/>
              <a:gd name="connsiteY26" fmla="*/ 261257 h 1275549"/>
              <a:gd name="connsiteX27" fmla="*/ 522514 w 1506139"/>
              <a:gd name="connsiteY27" fmla="*/ 199785 h 1275549"/>
              <a:gd name="connsiteX28" fmla="*/ 568618 w 1506139"/>
              <a:gd name="connsiteY28" fmla="*/ 122944 h 1275549"/>
              <a:gd name="connsiteX29" fmla="*/ 614723 w 1506139"/>
              <a:gd name="connsiteY29" fmla="*/ 38420 h 1275549"/>
              <a:gd name="connsiteX30" fmla="*/ 745351 w 1506139"/>
              <a:gd name="connsiteY30" fmla="*/ 0 h 1275549"/>
              <a:gd name="connsiteX31" fmla="*/ 1098817 w 1506139"/>
              <a:gd name="connsiteY31" fmla="*/ 7684 h 1275549"/>
              <a:gd name="connsiteX32" fmla="*/ 1160289 w 1506139"/>
              <a:gd name="connsiteY32" fmla="*/ 23052 h 1275549"/>
              <a:gd name="connsiteX33" fmla="*/ 1214077 w 1506139"/>
              <a:gd name="connsiteY33" fmla="*/ 61472 h 1275549"/>
              <a:gd name="connsiteX34" fmla="*/ 1260181 w 1506139"/>
              <a:gd name="connsiteY34" fmla="*/ 76840 h 1275549"/>
              <a:gd name="connsiteX35" fmla="*/ 1313970 w 1506139"/>
              <a:gd name="connsiteY35" fmla="*/ 130628 h 1275549"/>
              <a:gd name="connsiteX36" fmla="*/ 1390810 w 1506139"/>
              <a:gd name="connsiteY36" fmla="*/ 207469 h 1275549"/>
              <a:gd name="connsiteX37" fmla="*/ 1429230 w 1506139"/>
              <a:gd name="connsiteY37" fmla="*/ 268941 h 1275549"/>
              <a:gd name="connsiteX38" fmla="*/ 1444598 w 1506139"/>
              <a:gd name="connsiteY38" fmla="*/ 330413 h 1275549"/>
              <a:gd name="connsiteX39" fmla="*/ 1459966 w 1506139"/>
              <a:gd name="connsiteY39" fmla="*/ 353465 h 1275549"/>
              <a:gd name="connsiteX40" fmla="*/ 1498387 w 1506139"/>
              <a:gd name="connsiteY40" fmla="*/ 437990 h 1275549"/>
              <a:gd name="connsiteX41" fmla="*/ 1506071 w 1506139"/>
              <a:gd name="connsiteY41" fmla="*/ 484094 h 1275549"/>
              <a:gd name="connsiteX42" fmla="*/ 1467650 w 1506139"/>
              <a:gd name="connsiteY42" fmla="*/ 929768 h 1275549"/>
              <a:gd name="connsiteX43" fmla="*/ 1459966 w 1506139"/>
              <a:gd name="connsiteY43" fmla="*/ 983556 h 1275549"/>
              <a:gd name="connsiteX44" fmla="*/ 1429230 w 1506139"/>
              <a:gd name="connsiteY44" fmla="*/ 1052712 h 1275549"/>
              <a:gd name="connsiteX45" fmla="*/ 1406178 w 1506139"/>
              <a:gd name="connsiteY45" fmla="*/ 1083448 h 1275549"/>
              <a:gd name="connsiteX46" fmla="*/ 1367758 w 1506139"/>
              <a:gd name="connsiteY46" fmla="*/ 1129553 h 1275549"/>
              <a:gd name="connsiteX47" fmla="*/ 1298602 w 1506139"/>
              <a:gd name="connsiteY47" fmla="*/ 1167973 h 1275549"/>
              <a:gd name="connsiteX48" fmla="*/ 1267866 w 1506139"/>
              <a:gd name="connsiteY48" fmla="*/ 1175657 h 1275549"/>
              <a:gd name="connsiteX49" fmla="*/ 1198709 w 1506139"/>
              <a:gd name="connsiteY49" fmla="*/ 1214077 h 1275549"/>
              <a:gd name="connsiteX50" fmla="*/ 1014292 w 1506139"/>
              <a:gd name="connsiteY50" fmla="*/ 1221761 h 1275549"/>
              <a:gd name="connsiteX51" fmla="*/ 929768 w 1506139"/>
              <a:gd name="connsiteY51" fmla="*/ 1244813 h 1275549"/>
              <a:gd name="connsiteX52" fmla="*/ 906716 w 1506139"/>
              <a:gd name="connsiteY52" fmla="*/ 1260181 h 1275549"/>
              <a:gd name="connsiteX53" fmla="*/ 868296 w 1506139"/>
              <a:gd name="connsiteY53" fmla="*/ 1275549 h 1275549"/>
              <a:gd name="connsiteX54" fmla="*/ 791455 w 1506139"/>
              <a:gd name="connsiteY54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68834 w 1506139"/>
              <a:gd name="connsiteY8" fmla="*/ 1129553 h 1275549"/>
              <a:gd name="connsiteX9" fmla="*/ 338097 w 1506139"/>
              <a:gd name="connsiteY9" fmla="*/ 1121869 h 1275549"/>
              <a:gd name="connsiteX10" fmla="*/ 284309 w 1506139"/>
              <a:gd name="connsiteY10" fmla="*/ 1106501 h 1275549"/>
              <a:gd name="connsiteX11" fmla="*/ 261257 w 1506139"/>
              <a:gd name="connsiteY11" fmla="*/ 1091132 h 1275549"/>
              <a:gd name="connsiteX12" fmla="*/ 192101 w 1506139"/>
              <a:gd name="connsiteY12" fmla="*/ 1060396 h 1275549"/>
              <a:gd name="connsiteX13" fmla="*/ 145997 w 1506139"/>
              <a:gd name="connsiteY13" fmla="*/ 1014292 h 1275549"/>
              <a:gd name="connsiteX14" fmla="*/ 107576 w 1506139"/>
              <a:gd name="connsiteY14" fmla="*/ 968188 h 1275549"/>
              <a:gd name="connsiteX15" fmla="*/ 69156 w 1506139"/>
              <a:gd name="connsiteY15" fmla="*/ 899032 h 1275549"/>
              <a:gd name="connsiteX16" fmla="*/ 46104 w 1506139"/>
              <a:gd name="connsiteY16" fmla="*/ 860611 h 1275549"/>
              <a:gd name="connsiteX17" fmla="*/ 23052 w 1506139"/>
              <a:gd name="connsiteY17" fmla="*/ 806823 h 1275549"/>
              <a:gd name="connsiteX18" fmla="*/ 0 w 1506139"/>
              <a:gd name="connsiteY18" fmla="*/ 745351 h 1275549"/>
              <a:gd name="connsiteX19" fmla="*/ 7684 w 1506139"/>
              <a:gd name="connsiteY19" fmla="*/ 545566 h 1275549"/>
              <a:gd name="connsiteX20" fmla="*/ 30736 w 1506139"/>
              <a:gd name="connsiteY20" fmla="*/ 461042 h 1275549"/>
              <a:gd name="connsiteX21" fmla="*/ 38420 w 1506139"/>
              <a:gd name="connsiteY21" fmla="*/ 422622 h 1275549"/>
              <a:gd name="connsiteX22" fmla="*/ 115260 w 1506139"/>
              <a:gd name="connsiteY22" fmla="*/ 361149 h 1275549"/>
              <a:gd name="connsiteX23" fmla="*/ 284309 w 1506139"/>
              <a:gd name="connsiteY23" fmla="*/ 338097 h 1275549"/>
              <a:gd name="connsiteX24" fmla="*/ 407254 w 1506139"/>
              <a:gd name="connsiteY24" fmla="*/ 299677 h 1275549"/>
              <a:gd name="connsiteX25" fmla="*/ 468726 w 1506139"/>
              <a:gd name="connsiteY25" fmla="*/ 261257 h 1275549"/>
              <a:gd name="connsiteX26" fmla="*/ 522514 w 1506139"/>
              <a:gd name="connsiteY26" fmla="*/ 199785 h 1275549"/>
              <a:gd name="connsiteX27" fmla="*/ 568618 w 1506139"/>
              <a:gd name="connsiteY27" fmla="*/ 122944 h 1275549"/>
              <a:gd name="connsiteX28" fmla="*/ 614723 w 1506139"/>
              <a:gd name="connsiteY28" fmla="*/ 38420 h 1275549"/>
              <a:gd name="connsiteX29" fmla="*/ 745351 w 1506139"/>
              <a:gd name="connsiteY29" fmla="*/ 0 h 1275549"/>
              <a:gd name="connsiteX30" fmla="*/ 1098817 w 1506139"/>
              <a:gd name="connsiteY30" fmla="*/ 7684 h 1275549"/>
              <a:gd name="connsiteX31" fmla="*/ 1160289 w 1506139"/>
              <a:gd name="connsiteY31" fmla="*/ 23052 h 1275549"/>
              <a:gd name="connsiteX32" fmla="*/ 1214077 w 1506139"/>
              <a:gd name="connsiteY32" fmla="*/ 61472 h 1275549"/>
              <a:gd name="connsiteX33" fmla="*/ 1260181 w 1506139"/>
              <a:gd name="connsiteY33" fmla="*/ 76840 h 1275549"/>
              <a:gd name="connsiteX34" fmla="*/ 1313970 w 1506139"/>
              <a:gd name="connsiteY34" fmla="*/ 130628 h 1275549"/>
              <a:gd name="connsiteX35" fmla="*/ 1390810 w 1506139"/>
              <a:gd name="connsiteY35" fmla="*/ 207469 h 1275549"/>
              <a:gd name="connsiteX36" fmla="*/ 1429230 w 1506139"/>
              <a:gd name="connsiteY36" fmla="*/ 268941 h 1275549"/>
              <a:gd name="connsiteX37" fmla="*/ 1444598 w 1506139"/>
              <a:gd name="connsiteY37" fmla="*/ 330413 h 1275549"/>
              <a:gd name="connsiteX38" fmla="*/ 1459966 w 1506139"/>
              <a:gd name="connsiteY38" fmla="*/ 353465 h 1275549"/>
              <a:gd name="connsiteX39" fmla="*/ 1498387 w 1506139"/>
              <a:gd name="connsiteY39" fmla="*/ 437990 h 1275549"/>
              <a:gd name="connsiteX40" fmla="*/ 1506071 w 1506139"/>
              <a:gd name="connsiteY40" fmla="*/ 484094 h 1275549"/>
              <a:gd name="connsiteX41" fmla="*/ 1467650 w 1506139"/>
              <a:gd name="connsiteY41" fmla="*/ 929768 h 1275549"/>
              <a:gd name="connsiteX42" fmla="*/ 1459966 w 1506139"/>
              <a:gd name="connsiteY42" fmla="*/ 983556 h 1275549"/>
              <a:gd name="connsiteX43" fmla="*/ 1429230 w 1506139"/>
              <a:gd name="connsiteY43" fmla="*/ 1052712 h 1275549"/>
              <a:gd name="connsiteX44" fmla="*/ 1406178 w 1506139"/>
              <a:gd name="connsiteY44" fmla="*/ 1083448 h 1275549"/>
              <a:gd name="connsiteX45" fmla="*/ 1367758 w 1506139"/>
              <a:gd name="connsiteY45" fmla="*/ 1129553 h 1275549"/>
              <a:gd name="connsiteX46" fmla="*/ 1298602 w 1506139"/>
              <a:gd name="connsiteY46" fmla="*/ 1167973 h 1275549"/>
              <a:gd name="connsiteX47" fmla="*/ 1267866 w 1506139"/>
              <a:gd name="connsiteY47" fmla="*/ 1175657 h 1275549"/>
              <a:gd name="connsiteX48" fmla="*/ 1198709 w 1506139"/>
              <a:gd name="connsiteY48" fmla="*/ 1214077 h 1275549"/>
              <a:gd name="connsiteX49" fmla="*/ 1014292 w 1506139"/>
              <a:gd name="connsiteY49" fmla="*/ 1221761 h 1275549"/>
              <a:gd name="connsiteX50" fmla="*/ 929768 w 1506139"/>
              <a:gd name="connsiteY50" fmla="*/ 1244813 h 1275549"/>
              <a:gd name="connsiteX51" fmla="*/ 906716 w 1506139"/>
              <a:gd name="connsiteY51" fmla="*/ 1260181 h 1275549"/>
              <a:gd name="connsiteX52" fmla="*/ 868296 w 1506139"/>
              <a:gd name="connsiteY52" fmla="*/ 1275549 h 1275549"/>
              <a:gd name="connsiteX53" fmla="*/ 791455 w 1506139"/>
              <a:gd name="connsiteY53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38097 w 1506139"/>
              <a:gd name="connsiteY8" fmla="*/ 1121869 h 1275549"/>
              <a:gd name="connsiteX9" fmla="*/ 284309 w 1506139"/>
              <a:gd name="connsiteY9" fmla="*/ 1106501 h 1275549"/>
              <a:gd name="connsiteX10" fmla="*/ 261257 w 1506139"/>
              <a:gd name="connsiteY10" fmla="*/ 1091132 h 1275549"/>
              <a:gd name="connsiteX11" fmla="*/ 192101 w 1506139"/>
              <a:gd name="connsiteY11" fmla="*/ 1060396 h 1275549"/>
              <a:gd name="connsiteX12" fmla="*/ 145997 w 1506139"/>
              <a:gd name="connsiteY12" fmla="*/ 1014292 h 1275549"/>
              <a:gd name="connsiteX13" fmla="*/ 107576 w 1506139"/>
              <a:gd name="connsiteY13" fmla="*/ 968188 h 1275549"/>
              <a:gd name="connsiteX14" fmla="*/ 69156 w 1506139"/>
              <a:gd name="connsiteY14" fmla="*/ 899032 h 1275549"/>
              <a:gd name="connsiteX15" fmla="*/ 46104 w 1506139"/>
              <a:gd name="connsiteY15" fmla="*/ 860611 h 1275549"/>
              <a:gd name="connsiteX16" fmla="*/ 23052 w 1506139"/>
              <a:gd name="connsiteY16" fmla="*/ 806823 h 1275549"/>
              <a:gd name="connsiteX17" fmla="*/ 0 w 1506139"/>
              <a:gd name="connsiteY17" fmla="*/ 745351 h 1275549"/>
              <a:gd name="connsiteX18" fmla="*/ 7684 w 1506139"/>
              <a:gd name="connsiteY18" fmla="*/ 545566 h 1275549"/>
              <a:gd name="connsiteX19" fmla="*/ 30736 w 1506139"/>
              <a:gd name="connsiteY19" fmla="*/ 461042 h 1275549"/>
              <a:gd name="connsiteX20" fmla="*/ 38420 w 1506139"/>
              <a:gd name="connsiteY20" fmla="*/ 422622 h 1275549"/>
              <a:gd name="connsiteX21" fmla="*/ 115260 w 1506139"/>
              <a:gd name="connsiteY21" fmla="*/ 361149 h 1275549"/>
              <a:gd name="connsiteX22" fmla="*/ 284309 w 1506139"/>
              <a:gd name="connsiteY22" fmla="*/ 338097 h 1275549"/>
              <a:gd name="connsiteX23" fmla="*/ 407254 w 1506139"/>
              <a:gd name="connsiteY23" fmla="*/ 299677 h 1275549"/>
              <a:gd name="connsiteX24" fmla="*/ 468726 w 1506139"/>
              <a:gd name="connsiteY24" fmla="*/ 261257 h 1275549"/>
              <a:gd name="connsiteX25" fmla="*/ 522514 w 1506139"/>
              <a:gd name="connsiteY25" fmla="*/ 199785 h 1275549"/>
              <a:gd name="connsiteX26" fmla="*/ 568618 w 1506139"/>
              <a:gd name="connsiteY26" fmla="*/ 122944 h 1275549"/>
              <a:gd name="connsiteX27" fmla="*/ 614723 w 1506139"/>
              <a:gd name="connsiteY27" fmla="*/ 38420 h 1275549"/>
              <a:gd name="connsiteX28" fmla="*/ 745351 w 1506139"/>
              <a:gd name="connsiteY28" fmla="*/ 0 h 1275549"/>
              <a:gd name="connsiteX29" fmla="*/ 1098817 w 1506139"/>
              <a:gd name="connsiteY29" fmla="*/ 7684 h 1275549"/>
              <a:gd name="connsiteX30" fmla="*/ 1160289 w 1506139"/>
              <a:gd name="connsiteY30" fmla="*/ 23052 h 1275549"/>
              <a:gd name="connsiteX31" fmla="*/ 1214077 w 1506139"/>
              <a:gd name="connsiteY31" fmla="*/ 61472 h 1275549"/>
              <a:gd name="connsiteX32" fmla="*/ 1260181 w 1506139"/>
              <a:gd name="connsiteY32" fmla="*/ 76840 h 1275549"/>
              <a:gd name="connsiteX33" fmla="*/ 1313970 w 1506139"/>
              <a:gd name="connsiteY33" fmla="*/ 130628 h 1275549"/>
              <a:gd name="connsiteX34" fmla="*/ 1390810 w 1506139"/>
              <a:gd name="connsiteY34" fmla="*/ 207469 h 1275549"/>
              <a:gd name="connsiteX35" fmla="*/ 1429230 w 1506139"/>
              <a:gd name="connsiteY35" fmla="*/ 268941 h 1275549"/>
              <a:gd name="connsiteX36" fmla="*/ 1444598 w 1506139"/>
              <a:gd name="connsiteY36" fmla="*/ 330413 h 1275549"/>
              <a:gd name="connsiteX37" fmla="*/ 1459966 w 1506139"/>
              <a:gd name="connsiteY37" fmla="*/ 353465 h 1275549"/>
              <a:gd name="connsiteX38" fmla="*/ 1498387 w 1506139"/>
              <a:gd name="connsiteY38" fmla="*/ 437990 h 1275549"/>
              <a:gd name="connsiteX39" fmla="*/ 1506071 w 1506139"/>
              <a:gd name="connsiteY39" fmla="*/ 484094 h 1275549"/>
              <a:gd name="connsiteX40" fmla="*/ 1467650 w 1506139"/>
              <a:gd name="connsiteY40" fmla="*/ 929768 h 1275549"/>
              <a:gd name="connsiteX41" fmla="*/ 1459966 w 1506139"/>
              <a:gd name="connsiteY41" fmla="*/ 983556 h 1275549"/>
              <a:gd name="connsiteX42" fmla="*/ 1429230 w 1506139"/>
              <a:gd name="connsiteY42" fmla="*/ 1052712 h 1275549"/>
              <a:gd name="connsiteX43" fmla="*/ 1406178 w 1506139"/>
              <a:gd name="connsiteY43" fmla="*/ 1083448 h 1275549"/>
              <a:gd name="connsiteX44" fmla="*/ 1367758 w 1506139"/>
              <a:gd name="connsiteY44" fmla="*/ 1129553 h 1275549"/>
              <a:gd name="connsiteX45" fmla="*/ 1298602 w 1506139"/>
              <a:gd name="connsiteY45" fmla="*/ 1167973 h 1275549"/>
              <a:gd name="connsiteX46" fmla="*/ 1267866 w 1506139"/>
              <a:gd name="connsiteY46" fmla="*/ 1175657 h 1275549"/>
              <a:gd name="connsiteX47" fmla="*/ 1198709 w 1506139"/>
              <a:gd name="connsiteY47" fmla="*/ 1214077 h 1275549"/>
              <a:gd name="connsiteX48" fmla="*/ 1014292 w 1506139"/>
              <a:gd name="connsiteY48" fmla="*/ 1221761 h 1275549"/>
              <a:gd name="connsiteX49" fmla="*/ 929768 w 1506139"/>
              <a:gd name="connsiteY49" fmla="*/ 1244813 h 1275549"/>
              <a:gd name="connsiteX50" fmla="*/ 906716 w 1506139"/>
              <a:gd name="connsiteY50" fmla="*/ 1260181 h 1275549"/>
              <a:gd name="connsiteX51" fmla="*/ 868296 w 1506139"/>
              <a:gd name="connsiteY51" fmla="*/ 1275549 h 1275549"/>
              <a:gd name="connsiteX52" fmla="*/ 791455 w 1506139"/>
              <a:gd name="connsiteY52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38097 w 1506139"/>
              <a:gd name="connsiteY7" fmla="*/ 1121869 h 1275549"/>
              <a:gd name="connsiteX8" fmla="*/ 284309 w 1506139"/>
              <a:gd name="connsiteY8" fmla="*/ 1106501 h 1275549"/>
              <a:gd name="connsiteX9" fmla="*/ 261257 w 1506139"/>
              <a:gd name="connsiteY9" fmla="*/ 1091132 h 1275549"/>
              <a:gd name="connsiteX10" fmla="*/ 192101 w 1506139"/>
              <a:gd name="connsiteY10" fmla="*/ 1060396 h 1275549"/>
              <a:gd name="connsiteX11" fmla="*/ 145997 w 1506139"/>
              <a:gd name="connsiteY11" fmla="*/ 1014292 h 1275549"/>
              <a:gd name="connsiteX12" fmla="*/ 107576 w 1506139"/>
              <a:gd name="connsiteY12" fmla="*/ 968188 h 1275549"/>
              <a:gd name="connsiteX13" fmla="*/ 69156 w 1506139"/>
              <a:gd name="connsiteY13" fmla="*/ 899032 h 1275549"/>
              <a:gd name="connsiteX14" fmla="*/ 46104 w 1506139"/>
              <a:gd name="connsiteY14" fmla="*/ 860611 h 1275549"/>
              <a:gd name="connsiteX15" fmla="*/ 23052 w 1506139"/>
              <a:gd name="connsiteY15" fmla="*/ 806823 h 1275549"/>
              <a:gd name="connsiteX16" fmla="*/ 0 w 1506139"/>
              <a:gd name="connsiteY16" fmla="*/ 745351 h 1275549"/>
              <a:gd name="connsiteX17" fmla="*/ 7684 w 1506139"/>
              <a:gd name="connsiteY17" fmla="*/ 545566 h 1275549"/>
              <a:gd name="connsiteX18" fmla="*/ 30736 w 1506139"/>
              <a:gd name="connsiteY18" fmla="*/ 461042 h 1275549"/>
              <a:gd name="connsiteX19" fmla="*/ 38420 w 1506139"/>
              <a:gd name="connsiteY19" fmla="*/ 422622 h 1275549"/>
              <a:gd name="connsiteX20" fmla="*/ 115260 w 1506139"/>
              <a:gd name="connsiteY20" fmla="*/ 361149 h 1275549"/>
              <a:gd name="connsiteX21" fmla="*/ 284309 w 1506139"/>
              <a:gd name="connsiteY21" fmla="*/ 338097 h 1275549"/>
              <a:gd name="connsiteX22" fmla="*/ 407254 w 1506139"/>
              <a:gd name="connsiteY22" fmla="*/ 299677 h 1275549"/>
              <a:gd name="connsiteX23" fmla="*/ 468726 w 1506139"/>
              <a:gd name="connsiteY23" fmla="*/ 261257 h 1275549"/>
              <a:gd name="connsiteX24" fmla="*/ 522514 w 1506139"/>
              <a:gd name="connsiteY24" fmla="*/ 199785 h 1275549"/>
              <a:gd name="connsiteX25" fmla="*/ 568618 w 1506139"/>
              <a:gd name="connsiteY25" fmla="*/ 122944 h 1275549"/>
              <a:gd name="connsiteX26" fmla="*/ 614723 w 1506139"/>
              <a:gd name="connsiteY26" fmla="*/ 38420 h 1275549"/>
              <a:gd name="connsiteX27" fmla="*/ 745351 w 1506139"/>
              <a:gd name="connsiteY27" fmla="*/ 0 h 1275549"/>
              <a:gd name="connsiteX28" fmla="*/ 1098817 w 1506139"/>
              <a:gd name="connsiteY28" fmla="*/ 7684 h 1275549"/>
              <a:gd name="connsiteX29" fmla="*/ 1160289 w 1506139"/>
              <a:gd name="connsiteY29" fmla="*/ 23052 h 1275549"/>
              <a:gd name="connsiteX30" fmla="*/ 1214077 w 1506139"/>
              <a:gd name="connsiteY30" fmla="*/ 61472 h 1275549"/>
              <a:gd name="connsiteX31" fmla="*/ 1260181 w 1506139"/>
              <a:gd name="connsiteY31" fmla="*/ 76840 h 1275549"/>
              <a:gd name="connsiteX32" fmla="*/ 1313970 w 1506139"/>
              <a:gd name="connsiteY32" fmla="*/ 130628 h 1275549"/>
              <a:gd name="connsiteX33" fmla="*/ 1390810 w 1506139"/>
              <a:gd name="connsiteY33" fmla="*/ 207469 h 1275549"/>
              <a:gd name="connsiteX34" fmla="*/ 1429230 w 1506139"/>
              <a:gd name="connsiteY34" fmla="*/ 268941 h 1275549"/>
              <a:gd name="connsiteX35" fmla="*/ 1444598 w 1506139"/>
              <a:gd name="connsiteY35" fmla="*/ 330413 h 1275549"/>
              <a:gd name="connsiteX36" fmla="*/ 1459966 w 1506139"/>
              <a:gd name="connsiteY36" fmla="*/ 353465 h 1275549"/>
              <a:gd name="connsiteX37" fmla="*/ 1498387 w 1506139"/>
              <a:gd name="connsiteY37" fmla="*/ 437990 h 1275549"/>
              <a:gd name="connsiteX38" fmla="*/ 1506071 w 1506139"/>
              <a:gd name="connsiteY38" fmla="*/ 484094 h 1275549"/>
              <a:gd name="connsiteX39" fmla="*/ 1467650 w 1506139"/>
              <a:gd name="connsiteY39" fmla="*/ 929768 h 1275549"/>
              <a:gd name="connsiteX40" fmla="*/ 1459966 w 1506139"/>
              <a:gd name="connsiteY40" fmla="*/ 983556 h 1275549"/>
              <a:gd name="connsiteX41" fmla="*/ 1429230 w 1506139"/>
              <a:gd name="connsiteY41" fmla="*/ 1052712 h 1275549"/>
              <a:gd name="connsiteX42" fmla="*/ 1406178 w 1506139"/>
              <a:gd name="connsiteY42" fmla="*/ 1083448 h 1275549"/>
              <a:gd name="connsiteX43" fmla="*/ 1367758 w 1506139"/>
              <a:gd name="connsiteY43" fmla="*/ 1129553 h 1275549"/>
              <a:gd name="connsiteX44" fmla="*/ 1298602 w 1506139"/>
              <a:gd name="connsiteY44" fmla="*/ 1167973 h 1275549"/>
              <a:gd name="connsiteX45" fmla="*/ 1267866 w 1506139"/>
              <a:gd name="connsiteY45" fmla="*/ 1175657 h 1275549"/>
              <a:gd name="connsiteX46" fmla="*/ 1198709 w 1506139"/>
              <a:gd name="connsiteY46" fmla="*/ 1214077 h 1275549"/>
              <a:gd name="connsiteX47" fmla="*/ 1014292 w 1506139"/>
              <a:gd name="connsiteY47" fmla="*/ 1221761 h 1275549"/>
              <a:gd name="connsiteX48" fmla="*/ 929768 w 1506139"/>
              <a:gd name="connsiteY48" fmla="*/ 1244813 h 1275549"/>
              <a:gd name="connsiteX49" fmla="*/ 906716 w 1506139"/>
              <a:gd name="connsiteY49" fmla="*/ 1260181 h 1275549"/>
              <a:gd name="connsiteX50" fmla="*/ 868296 w 1506139"/>
              <a:gd name="connsiteY50" fmla="*/ 1275549 h 1275549"/>
              <a:gd name="connsiteX51" fmla="*/ 791455 w 1506139"/>
              <a:gd name="connsiteY51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338097 w 1506139"/>
              <a:gd name="connsiteY6" fmla="*/ 1121869 h 1275549"/>
              <a:gd name="connsiteX7" fmla="*/ 284309 w 1506139"/>
              <a:gd name="connsiteY7" fmla="*/ 1106501 h 1275549"/>
              <a:gd name="connsiteX8" fmla="*/ 261257 w 1506139"/>
              <a:gd name="connsiteY8" fmla="*/ 1091132 h 1275549"/>
              <a:gd name="connsiteX9" fmla="*/ 192101 w 1506139"/>
              <a:gd name="connsiteY9" fmla="*/ 1060396 h 1275549"/>
              <a:gd name="connsiteX10" fmla="*/ 145997 w 1506139"/>
              <a:gd name="connsiteY10" fmla="*/ 1014292 h 1275549"/>
              <a:gd name="connsiteX11" fmla="*/ 107576 w 1506139"/>
              <a:gd name="connsiteY11" fmla="*/ 968188 h 1275549"/>
              <a:gd name="connsiteX12" fmla="*/ 69156 w 1506139"/>
              <a:gd name="connsiteY12" fmla="*/ 899032 h 1275549"/>
              <a:gd name="connsiteX13" fmla="*/ 46104 w 1506139"/>
              <a:gd name="connsiteY13" fmla="*/ 860611 h 1275549"/>
              <a:gd name="connsiteX14" fmla="*/ 23052 w 1506139"/>
              <a:gd name="connsiteY14" fmla="*/ 806823 h 1275549"/>
              <a:gd name="connsiteX15" fmla="*/ 0 w 1506139"/>
              <a:gd name="connsiteY15" fmla="*/ 745351 h 1275549"/>
              <a:gd name="connsiteX16" fmla="*/ 7684 w 1506139"/>
              <a:gd name="connsiteY16" fmla="*/ 545566 h 1275549"/>
              <a:gd name="connsiteX17" fmla="*/ 30736 w 1506139"/>
              <a:gd name="connsiteY17" fmla="*/ 461042 h 1275549"/>
              <a:gd name="connsiteX18" fmla="*/ 38420 w 1506139"/>
              <a:gd name="connsiteY18" fmla="*/ 422622 h 1275549"/>
              <a:gd name="connsiteX19" fmla="*/ 115260 w 1506139"/>
              <a:gd name="connsiteY19" fmla="*/ 361149 h 1275549"/>
              <a:gd name="connsiteX20" fmla="*/ 284309 w 1506139"/>
              <a:gd name="connsiteY20" fmla="*/ 338097 h 1275549"/>
              <a:gd name="connsiteX21" fmla="*/ 407254 w 1506139"/>
              <a:gd name="connsiteY21" fmla="*/ 299677 h 1275549"/>
              <a:gd name="connsiteX22" fmla="*/ 468726 w 1506139"/>
              <a:gd name="connsiteY22" fmla="*/ 261257 h 1275549"/>
              <a:gd name="connsiteX23" fmla="*/ 522514 w 1506139"/>
              <a:gd name="connsiteY23" fmla="*/ 199785 h 1275549"/>
              <a:gd name="connsiteX24" fmla="*/ 568618 w 1506139"/>
              <a:gd name="connsiteY24" fmla="*/ 122944 h 1275549"/>
              <a:gd name="connsiteX25" fmla="*/ 614723 w 1506139"/>
              <a:gd name="connsiteY25" fmla="*/ 38420 h 1275549"/>
              <a:gd name="connsiteX26" fmla="*/ 745351 w 1506139"/>
              <a:gd name="connsiteY26" fmla="*/ 0 h 1275549"/>
              <a:gd name="connsiteX27" fmla="*/ 1098817 w 1506139"/>
              <a:gd name="connsiteY27" fmla="*/ 7684 h 1275549"/>
              <a:gd name="connsiteX28" fmla="*/ 1160289 w 1506139"/>
              <a:gd name="connsiteY28" fmla="*/ 23052 h 1275549"/>
              <a:gd name="connsiteX29" fmla="*/ 1214077 w 1506139"/>
              <a:gd name="connsiteY29" fmla="*/ 61472 h 1275549"/>
              <a:gd name="connsiteX30" fmla="*/ 1260181 w 1506139"/>
              <a:gd name="connsiteY30" fmla="*/ 76840 h 1275549"/>
              <a:gd name="connsiteX31" fmla="*/ 1313970 w 1506139"/>
              <a:gd name="connsiteY31" fmla="*/ 130628 h 1275549"/>
              <a:gd name="connsiteX32" fmla="*/ 1390810 w 1506139"/>
              <a:gd name="connsiteY32" fmla="*/ 207469 h 1275549"/>
              <a:gd name="connsiteX33" fmla="*/ 1429230 w 1506139"/>
              <a:gd name="connsiteY33" fmla="*/ 268941 h 1275549"/>
              <a:gd name="connsiteX34" fmla="*/ 1444598 w 1506139"/>
              <a:gd name="connsiteY34" fmla="*/ 330413 h 1275549"/>
              <a:gd name="connsiteX35" fmla="*/ 1459966 w 1506139"/>
              <a:gd name="connsiteY35" fmla="*/ 353465 h 1275549"/>
              <a:gd name="connsiteX36" fmla="*/ 1498387 w 1506139"/>
              <a:gd name="connsiteY36" fmla="*/ 437990 h 1275549"/>
              <a:gd name="connsiteX37" fmla="*/ 1506071 w 1506139"/>
              <a:gd name="connsiteY37" fmla="*/ 484094 h 1275549"/>
              <a:gd name="connsiteX38" fmla="*/ 1467650 w 1506139"/>
              <a:gd name="connsiteY38" fmla="*/ 929768 h 1275549"/>
              <a:gd name="connsiteX39" fmla="*/ 1459966 w 1506139"/>
              <a:gd name="connsiteY39" fmla="*/ 983556 h 1275549"/>
              <a:gd name="connsiteX40" fmla="*/ 1429230 w 1506139"/>
              <a:gd name="connsiteY40" fmla="*/ 1052712 h 1275549"/>
              <a:gd name="connsiteX41" fmla="*/ 1406178 w 1506139"/>
              <a:gd name="connsiteY41" fmla="*/ 1083448 h 1275549"/>
              <a:gd name="connsiteX42" fmla="*/ 1367758 w 1506139"/>
              <a:gd name="connsiteY42" fmla="*/ 1129553 h 1275549"/>
              <a:gd name="connsiteX43" fmla="*/ 1298602 w 1506139"/>
              <a:gd name="connsiteY43" fmla="*/ 1167973 h 1275549"/>
              <a:gd name="connsiteX44" fmla="*/ 1267866 w 1506139"/>
              <a:gd name="connsiteY44" fmla="*/ 1175657 h 1275549"/>
              <a:gd name="connsiteX45" fmla="*/ 1198709 w 1506139"/>
              <a:gd name="connsiteY45" fmla="*/ 1214077 h 1275549"/>
              <a:gd name="connsiteX46" fmla="*/ 1014292 w 1506139"/>
              <a:gd name="connsiteY46" fmla="*/ 1221761 h 1275549"/>
              <a:gd name="connsiteX47" fmla="*/ 929768 w 1506139"/>
              <a:gd name="connsiteY47" fmla="*/ 1244813 h 1275549"/>
              <a:gd name="connsiteX48" fmla="*/ 906716 w 1506139"/>
              <a:gd name="connsiteY48" fmla="*/ 1260181 h 1275549"/>
              <a:gd name="connsiteX49" fmla="*/ 868296 w 1506139"/>
              <a:gd name="connsiteY49" fmla="*/ 1275549 h 1275549"/>
              <a:gd name="connsiteX50" fmla="*/ 791455 w 1506139"/>
              <a:gd name="connsiteY50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338097 w 1506139"/>
              <a:gd name="connsiteY6" fmla="*/ 1121869 h 1275549"/>
              <a:gd name="connsiteX7" fmla="*/ 284309 w 1506139"/>
              <a:gd name="connsiteY7" fmla="*/ 1106501 h 1275549"/>
              <a:gd name="connsiteX8" fmla="*/ 261257 w 1506139"/>
              <a:gd name="connsiteY8" fmla="*/ 1091132 h 1275549"/>
              <a:gd name="connsiteX9" fmla="*/ 192101 w 1506139"/>
              <a:gd name="connsiteY9" fmla="*/ 1060396 h 1275549"/>
              <a:gd name="connsiteX10" fmla="*/ 145997 w 1506139"/>
              <a:gd name="connsiteY10" fmla="*/ 1014292 h 1275549"/>
              <a:gd name="connsiteX11" fmla="*/ 107576 w 1506139"/>
              <a:gd name="connsiteY11" fmla="*/ 968188 h 1275549"/>
              <a:gd name="connsiteX12" fmla="*/ 69156 w 1506139"/>
              <a:gd name="connsiteY12" fmla="*/ 899032 h 1275549"/>
              <a:gd name="connsiteX13" fmla="*/ 46104 w 1506139"/>
              <a:gd name="connsiteY13" fmla="*/ 860611 h 1275549"/>
              <a:gd name="connsiteX14" fmla="*/ 23052 w 1506139"/>
              <a:gd name="connsiteY14" fmla="*/ 806823 h 1275549"/>
              <a:gd name="connsiteX15" fmla="*/ 0 w 1506139"/>
              <a:gd name="connsiteY15" fmla="*/ 745351 h 1275549"/>
              <a:gd name="connsiteX16" fmla="*/ 7684 w 1506139"/>
              <a:gd name="connsiteY16" fmla="*/ 545566 h 1275549"/>
              <a:gd name="connsiteX17" fmla="*/ 30736 w 1506139"/>
              <a:gd name="connsiteY17" fmla="*/ 461042 h 1275549"/>
              <a:gd name="connsiteX18" fmla="*/ 38420 w 1506139"/>
              <a:gd name="connsiteY18" fmla="*/ 422622 h 1275549"/>
              <a:gd name="connsiteX19" fmla="*/ 115260 w 1506139"/>
              <a:gd name="connsiteY19" fmla="*/ 361149 h 1275549"/>
              <a:gd name="connsiteX20" fmla="*/ 284309 w 1506139"/>
              <a:gd name="connsiteY20" fmla="*/ 338097 h 1275549"/>
              <a:gd name="connsiteX21" fmla="*/ 407254 w 1506139"/>
              <a:gd name="connsiteY21" fmla="*/ 299677 h 1275549"/>
              <a:gd name="connsiteX22" fmla="*/ 522514 w 1506139"/>
              <a:gd name="connsiteY22" fmla="*/ 199785 h 1275549"/>
              <a:gd name="connsiteX23" fmla="*/ 568618 w 1506139"/>
              <a:gd name="connsiteY23" fmla="*/ 122944 h 1275549"/>
              <a:gd name="connsiteX24" fmla="*/ 614723 w 1506139"/>
              <a:gd name="connsiteY24" fmla="*/ 38420 h 1275549"/>
              <a:gd name="connsiteX25" fmla="*/ 745351 w 1506139"/>
              <a:gd name="connsiteY25" fmla="*/ 0 h 1275549"/>
              <a:gd name="connsiteX26" fmla="*/ 1098817 w 1506139"/>
              <a:gd name="connsiteY26" fmla="*/ 7684 h 1275549"/>
              <a:gd name="connsiteX27" fmla="*/ 1160289 w 1506139"/>
              <a:gd name="connsiteY27" fmla="*/ 23052 h 1275549"/>
              <a:gd name="connsiteX28" fmla="*/ 1214077 w 1506139"/>
              <a:gd name="connsiteY28" fmla="*/ 61472 h 1275549"/>
              <a:gd name="connsiteX29" fmla="*/ 1260181 w 1506139"/>
              <a:gd name="connsiteY29" fmla="*/ 76840 h 1275549"/>
              <a:gd name="connsiteX30" fmla="*/ 1313970 w 1506139"/>
              <a:gd name="connsiteY30" fmla="*/ 130628 h 1275549"/>
              <a:gd name="connsiteX31" fmla="*/ 1390810 w 1506139"/>
              <a:gd name="connsiteY31" fmla="*/ 207469 h 1275549"/>
              <a:gd name="connsiteX32" fmla="*/ 1429230 w 1506139"/>
              <a:gd name="connsiteY32" fmla="*/ 268941 h 1275549"/>
              <a:gd name="connsiteX33" fmla="*/ 1444598 w 1506139"/>
              <a:gd name="connsiteY33" fmla="*/ 330413 h 1275549"/>
              <a:gd name="connsiteX34" fmla="*/ 1459966 w 1506139"/>
              <a:gd name="connsiteY34" fmla="*/ 353465 h 1275549"/>
              <a:gd name="connsiteX35" fmla="*/ 1498387 w 1506139"/>
              <a:gd name="connsiteY35" fmla="*/ 437990 h 1275549"/>
              <a:gd name="connsiteX36" fmla="*/ 1506071 w 1506139"/>
              <a:gd name="connsiteY36" fmla="*/ 484094 h 1275549"/>
              <a:gd name="connsiteX37" fmla="*/ 1467650 w 1506139"/>
              <a:gd name="connsiteY37" fmla="*/ 929768 h 1275549"/>
              <a:gd name="connsiteX38" fmla="*/ 1459966 w 1506139"/>
              <a:gd name="connsiteY38" fmla="*/ 983556 h 1275549"/>
              <a:gd name="connsiteX39" fmla="*/ 1429230 w 1506139"/>
              <a:gd name="connsiteY39" fmla="*/ 1052712 h 1275549"/>
              <a:gd name="connsiteX40" fmla="*/ 1406178 w 1506139"/>
              <a:gd name="connsiteY40" fmla="*/ 1083448 h 1275549"/>
              <a:gd name="connsiteX41" fmla="*/ 1367758 w 1506139"/>
              <a:gd name="connsiteY41" fmla="*/ 1129553 h 1275549"/>
              <a:gd name="connsiteX42" fmla="*/ 1298602 w 1506139"/>
              <a:gd name="connsiteY42" fmla="*/ 1167973 h 1275549"/>
              <a:gd name="connsiteX43" fmla="*/ 1267866 w 1506139"/>
              <a:gd name="connsiteY43" fmla="*/ 1175657 h 1275549"/>
              <a:gd name="connsiteX44" fmla="*/ 1198709 w 1506139"/>
              <a:gd name="connsiteY44" fmla="*/ 1214077 h 1275549"/>
              <a:gd name="connsiteX45" fmla="*/ 1014292 w 1506139"/>
              <a:gd name="connsiteY45" fmla="*/ 1221761 h 1275549"/>
              <a:gd name="connsiteX46" fmla="*/ 929768 w 1506139"/>
              <a:gd name="connsiteY46" fmla="*/ 1244813 h 1275549"/>
              <a:gd name="connsiteX47" fmla="*/ 906716 w 1506139"/>
              <a:gd name="connsiteY47" fmla="*/ 1260181 h 1275549"/>
              <a:gd name="connsiteX48" fmla="*/ 868296 w 1506139"/>
              <a:gd name="connsiteY48" fmla="*/ 1275549 h 1275549"/>
              <a:gd name="connsiteX49" fmla="*/ 791455 w 1506139"/>
              <a:gd name="connsiteY49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338097 w 1506139"/>
              <a:gd name="connsiteY6" fmla="*/ 1121869 h 1275549"/>
              <a:gd name="connsiteX7" fmla="*/ 284309 w 1506139"/>
              <a:gd name="connsiteY7" fmla="*/ 1106501 h 1275549"/>
              <a:gd name="connsiteX8" fmla="*/ 261257 w 1506139"/>
              <a:gd name="connsiteY8" fmla="*/ 1091132 h 1275549"/>
              <a:gd name="connsiteX9" fmla="*/ 192101 w 1506139"/>
              <a:gd name="connsiteY9" fmla="*/ 1060396 h 1275549"/>
              <a:gd name="connsiteX10" fmla="*/ 145997 w 1506139"/>
              <a:gd name="connsiteY10" fmla="*/ 1014292 h 1275549"/>
              <a:gd name="connsiteX11" fmla="*/ 107576 w 1506139"/>
              <a:gd name="connsiteY11" fmla="*/ 968188 h 1275549"/>
              <a:gd name="connsiteX12" fmla="*/ 69156 w 1506139"/>
              <a:gd name="connsiteY12" fmla="*/ 899032 h 1275549"/>
              <a:gd name="connsiteX13" fmla="*/ 46104 w 1506139"/>
              <a:gd name="connsiteY13" fmla="*/ 860611 h 1275549"/>
              <a:gd name="connsiteX14" fmla="*/ 23052 w 1506139"/>
              <a:gd name="connsiteY14" fmla="*/ 806823 h 1275549"/>
              <a:gd name="connsiteX15" fmla="*/ 0 w 1506139"/>
              <a:gd name="connsiteY15" fmla="*/ 745351 h 1275549"/>
              <a:gd name="connsiteX16" fmla="*/ 7684 w 1506139"/>
              <a:gd name="connsiteY16" fmla="*/ 545566 h 1275549"/>
              <a:gd name="connsiteX17" fmla="*/ 38420 w 1506139"/>
              <a:gd name="connsiteY17" fmla="*/ 422622 h 1275549"/>
              <a:gd name="connsiteX18" fmla="*/ 115260 w 1506139"/>
              <a:gd name="connsiteY18" fmla="*/ 361149 h 1275549"/>
              <a:gd name="connsiteX19" fmla="*/ 284309 w 1506139"/>
              <a:gd name="connsiteY19" fmla="*/ 338097 h 1275549"/>
              <a:gd name="connsiteX20" fmla="*/ 407254 w 1506139"/>
              <a:gd name="connsiteY20" fmla="*/ 299677 h 1275549"/>
              <a:gd name="connsiteX21" fmla="*/ 522514 w 1506139"/>
              <a:gd name="connsiteY21" fmla="*/ 199785 h 1275549"/>
              <a:gd name="connsiteX22" fmla="*/ 568618 w 1506139"/>
              <a:gd name="connsiteY22" fmla="*/ 122944 h 1275549"/>
              <a:gd name="connsiteX23" fmla="*/ 614723 w 1506139"/>
              <a:gd name="connsiteY23" fmla="*/ 38420 h 1275549"/>
              <a:gd name="connsiteX24" fmla="*/ 745351 w 1506139"/>
              <a:gd name="connsiteY24" fmla="*/ 0 h 1275549"/>
              <a:gd name="connsiteX25" fmla="*/ 1098817 w 1506139"/>
              <a:gd name="connsiteY25" fmla="*/ 7684 h 1275549"/>
              <a:gd name="connsiteX26" fmla="*/ 1160289 w 1506139"/>
              <a:gd name="connsiteY26" fmla="*/ 23052 h 1275549"/>
              <a:gd name="connsiteX27" fmla="*/ 1214077 w 1506139"/>
              <a:gd name="connsiteY27" fmla="*/ 61472 h 1275549"/>
              <a:gd name="connsiteX28" fmla="*/ 1260181 w 1506139"/>
              <a:gd name="connsiteY28" fmla="*/ 76840 h 1275549"/>
              <a:gd name="connsiteX29" fmla="*/ 1313970 w 1506139"/>
              <a:gd name="connsiteY29" fmla="*/ 130628 h 1275549"/>
              <a:gd name="connsiteX30" fmla="*/ 1390810 w 1506139"/>
              <a:gd name="connsiteY30" fmla="*/ 207469 h 1275549"/>
              <a:gd name="connsiteX31" fmla="*/ 1429230 w 1506139"/>
              <a:gd name="connsiteY31" fmla="*/ 268941 h 1275549"/>
              <a:gd name="connsiteX32" fmla="*/ 1444598 w 1506139"/>
              <a:gd name="connsiteY32" fmla="*/ 330413 h 1275549"/>
              <a:gd name="connsiteX33" fmla="*/ 1459966 w 1506139"/>
              <a:gd name="connsiteY33" fmla="*/ 353465 h 1275549"/>
              <a:gd name="connsiteX34" fmla="*/ 1498387 w 1506139"/>
              <a:gd name="connsiteY34" fmla="*/ 437990 h 1275549"/>
              <a:gd name="connsiteX35" fmla="*/ 1506071 w 1506139"/>
              <a:gd name="connsiteY35" fmla="*/ 484094 h 1275549"/>
              <a:gd name="connsiteX36" fmla="*/ 1467650 w 1506139"/>
              <a:gd name="connsiteY36" fmla="*/ 929768 h 1275549"/>
              <a:gd name="connsiteX37" fmla="*/ 1459966 w 1506139"/>
              <a:gd name="connsiteY37" fmla="*/ 983556 h 1275549"/>
              <a:gd name="connsiteX38" fmla="*/ 1429230 w 1506139"/>
              <a:gd name="connsiteY38" fmla="*/ 1052712 h 1275549"/>
              <a:gd name="connsiteX39" fmla="*/ 1406178 w 1506139"/>
              <a:gd name="connsiteY39" fmla="*/ 1083448 h 1275549"/>
              <a:gd name="connsiteX40" fmla="*/ 1367758 w 1506139"/>
              <a:gd name="connsiteY40" fmla="*/ 1129553 h 1275549"/>
              <a:gd name="connsiteX41" fmla="*/ 1298602 w 1506139"/>
              <a:gd name="connsiteY41" fmla="*/ 1167973 h 1275549"/>
              <a:gd name="connsiteX42" fmla="*/ 1267866 w 1506139"/>
              <a:gd name="connsiteY42" fmla="*/ 1175657 h 1275549"/>
              <a:gd name="connsiteX43" fmla="*/ 1198709 w 1506139"/>
              <a:gd name="connsiteY43" fmla="*/ 1214077 h 1275549"/>
              <a:gd name="connsiteX44" fmla="*/ 1014292 w 1506139"/>
              <a:gd name="connsiteY44" fmla="*/ 1221761 h 1275549"/>
              <a:gd name="connsiteX45" fmla="*/ 929768 w 1506139"/>
              <a:gd name="connsiteY45" fmla="*/ 1244813 h 1275549"/>
              <a:gd name="connsiteX46" fmla="*/ 906716 w 1506139"/>
              <a:gd name="connsiteY46" fmla="*/ 1260181 h 1275549"/>
              <a:gd name="connsiteX47" fmla="*/ 868296 w 1506139"/>
              <a:gd name="connsiteY47" fmla="*/ 1275549 h 1275549"/>
              <a:gd name="connsiteX48" fmla="*/ 791455 w 1506139"/>
              <a:gd name="connsiteY48" fmla="*/ 1275549 h 1275549"/>
              <a:gd name="connsiteX0" fmla="*/ 794055 w 1508739"/>
              <a:gd name="connsiteY0" fmla="*/ 1275549 h 1275549"/>
              <a:gd name="connsiteX1" fmla="*/ 794055 w 1508739"/>
              <a:gd name="connsiteY1" fmla="*/ 1275549 h 1275549"/>
              <a:gd name="connsiteX2" fmla="*/ 648059 w 1508739"/>
              <a:gd name="connsiteY2" fmla="*/ 1214077 h 1275549"/>
              <a:gd name="connsiteX3" fmla="*/ 571218 w 1508739"/>
              <a:gd name="connsiteY3" fmla="*/ 1206393 h 1275549"/>
              <a:gd name="connsiteX4" fmla="*/ 548166 w 1508739"/>
              <a:gd name="connsiteY4" fmla="*/ 1198709 h 1275549"/>
              <a:gd name="connsiteX5" fmla="*/ 463642 w 1508739"/>
              <a:gd name="connsiteY5" fmla="*/ 1160289 h 1275549"/>
              <a:gd name="connsiteX6" fmla="*/ 340697 w 1508739"/>
              <a:gd name="connsiteY6" fmla="*/ 1121869 h 1275549"/>
              <a:gd name="connsiteX7" fmla="*/ 286909 w 1508739"/>
              <a:gd name="connsiteY7" fmla="*/ 1106501 h 1275549"/>
              <a:gd name="connsiteX8" fmla="*/ 263857 w 1508739"/>
              <a:gd name="connsiteY8" fmla="*/ 1091132 h 1275549"/>
              <a:gd name="connsiteX9" fmla="*/ 194701 w 1508739"/>
              <a:gd name="connsiteY9" fmla="*/ 1060396 h 1275549"/>
              <a:gd name="connsiteX10" fmla="*/ 148597 w 1508739"/>
              <a:gd name="connsiteY10" fmla="*/ 1014292 h 1275549"/>
              <a:gd name="connsiteX11" fmla="*/ 110176 w 1508739"/>
              <a:gd name="connsiteY11" fmla="*/ 968188 h 1275549"/>
              <a:gd name="connsiteX12" fmla="*/ 71756 w 1508739"/>
              <a:gd name="connsiteY12" fmla="*/ 899032 h 1275549"/>
              <a:gd name="connsiteX13" fmla="*/ 48704 w 1508739"/>
              <a:gd name="connsiteY13" fmla="*/ 860611 h 1275549"/>
              <a:gd name="connsiteX14" fmla="*/ 25652 w 1508739"/>
              <a:gd name="connsiteY14" fmla="*/ 806823 h 1275549"/>
              <a:gd name="connsiteX15" fmla="*/ 2600 w 1508739"/>
              <a:gd name="connsiteY15" fmla="*/ 745351 h 1275549"/>
              <a:gd name="connsiteX16" fmla="*/ 10284 w 1508739"/>
              <a:gd name="connsiteY16" fmla="*/ 545566 h 1275549"/>
              <a:gd name="connsiteX17" fmla="*/ 117860 w 1508739"/>
              <a:gd name="connsiteY17" fmla="*/ 361149 h 1275549"/>
              <a:gd name="connsiteX18" fmla="*/ 286909 w 1508739"/>
              <a:gd name="connsiteY18" fmla="*/ 338097 h 1275549"/>
              <a:gd name="connsiteX19" fmla="*/ 409854 w 1508739"/>
              <a:gd name="connsiteY19" fmla="*/ 299677 h 1275549"/>
              <a:gd name="connsiteX20" fmla="*/ 525114 w 1508739"/>
              <a:gd name="connsiteY20" fmla="*/ 199785 h 1275549"/>
              <a:gd name="connsiteX21" fmla="*/ 571218 w 1508739"/>
              <a:gd name="connsiteY21" fmla="*/ 122944 h 1275549"/>
              <a:gd name="connsiteX22" fmla="*/ 617323 w 1508739"/>
              <a:gd name="connsiteY22" fmla="*/ 38420 h 1275549"/>
              <a:gd name="connsiteX23" fmla="*/ 747951 w 1508739"/>
              <a:gd name="connsiteY23" fmla="*/ 0 h 1275549"/>
              <a:gd name="connsiteX24" fmla="*/ 1101417 w 1508739"/>
              <a:gd name="connsiteY24" fmla="*/ 7684 h 1275549"/>
              <a:gd name="connsiteX25" fmla="*/ 1162889 w 1508739"/>
              <a:gd name="connsiteY25" fmla="*/ 23052 h 1275549"/>
              <a:gd name="connsiteX26" fmla="*/ 1216677 w 1508739"/>
              <a:gd name="connsiteY26" fmla="*/ 61472 h 1275549"/>
              <a:gd name="connsiteX27" fmla="*/ 1262781 w 1508739"/>
              <a:gd name="connsiteY27" fmla="*/ 76840 h 1275549"/>
              <a:gd name="connsiteX28" fmla="*/ 1316570 w 1508739"/>
              <a:gd name="connsiteY28" fmla="*/ 130628 h 1275549"/>
              <a:gd name="connsiteX29" fmla="*/ 1393410 w 1508739"/>
              <a:gd name="connsiteY29" fmla="*/ 207469 h 1275549"/>
              <a:gd name="connsiteX30" fmla="*/ 1431830 w 1508739"/>
              <a:gd name="connsiteY30" fmla="*/ 268941 h 1275549"/>
              <a:gd name="connsiteX31" fmla="*/ 1447198 w 1508739"/>
              <a:gd name="connsiteY31" fmla="*/ 330413 h 1275549"/>
              <a:gd name="connsiteX32" fmla="*/ 1462566 w 1508739"/>
              <a:gd name="connsiteY32" fmla="*/ 353465 h 1275549"/>
              <a:gd name="connsiteX33" fmla="*/ 1500987 w 1508739"/>
              <a:gd name="connsiteY33" fmla="*/ 437990 h 1275549"/>
              <a:gd name="connsiteX34" fmla="*/ 1508671 w 1508739"/>
              <a:gd name="connsiteY34" fmla="*/ 484094 h 1275549"/>
              <a:gd name="connsiteX35" fmla="*/ 1470250 w 1508739"/>
              <a:gd name="connsiteY35" fmla="*/ 929768 h 1275549"/>
              <a:gd name="connsiteX36" fmla="*/ 1462566 w 1508739"/>
              <a:gd name="connsiteY36" fmla="*/ 983556 h 1275549"/>
              <a:gd name="connsiteX37" fmla="*/ 1431830 w 1508739"/>
              <a:gd name="connsiteY37" fmla="*/ 1052712 h 1275549"/>
              <a:gd name="connsiteX38" fmla="*/ 1408778 w 1508739"/>
              <a:gd name="connsiteY38" fmla="*/ 1083448 h 1275549"/>
              <a:gd name="connsiteX39" fmla="*/ 1370358 w 1508739"/>
              <a:gd name="connsiteY39" fmla="*/ 1129553 h 1275549"/>
              <a:gd name="connsiteX40" fmla="*/ 1301202 w 1508739"/>
              <a:gd name="connsiteY40" fmla="*/ 1167973 h 1275549"/>
              <a:gd name="connsiteX41" fmla="*/ 1270466 w 1508739"/>
              <a:gd name="connsiteY41" fmla="*/ 1175657 h 1275549"/>
              <a:gd name="connsiteX42" fmla="*/ 1201309 w 1508739"/>
              <a:gd name="connsiteY42" fmla="*/ 1214077 h 1275549"/>
              <a:gd name="connsiteX43" fmla="*/ 1016892 w 1508739"/>
              <a:gd name="connsiteY43" fmla="*/ 1221761 h 1275549"/>
              <a:gd name="connsiteX44" fmla="*/ 932368 w 1508739"/>
              <a:gd name="connsiteY44" fmla="*/ 1244813 h 1275549"/>
              <a:gd name="connsiteX45" fmla="*/ 909316 w 1508739"/>
              <a:gd name="connsiteY45" fmla="*/ 1260181 h 1275549"/>
              <a:gd name="connsiteX46" fmla="*/ 870896 w 1508739"/>
              <a:gd name="connsiteY46" fmla="*/ 1275549 h 1275549"/>
              <a:gd name="connsiteX47" fmla="*/ 794055 w 1508739"/>
              <a:gd name="connsiteY47" fmla="*/ 1275549 h 1275549"/>
              <a:gd name="connsiteX0" fmla="*/ 797242 w 1511926"/>
              <a:gd name="connsiteY0" fmla="*/ 1275549 h 1275549"/>
              <a:gd name="connsiteX1" fmla="*/ 797242 w 1511926"/>
              <a:gd name="connsiteY1" fmla="*/ 1275549 h 1275549"/>
              <a:gd name="connsiteX2" fmla="*/ 651246 w 1511926"/>
              <a:gd name="connsiteY2" fmla="*/ 1214077 h 1275549"/>
              <a:gd name="connsiteX3" fmla="*/ 574405 w 1511926"/>
              <a:gd name="connsiteY3" fmla="*/ 1206393 h 1275549"/>
              <a:gd name="connsiteX4" fmla="*/ 551353 w 1511926"/>
              <a:gd name="connsiteY4" fmla="*/ 1198709 h 1275549"/>
              <a:gd name="connsiteX5" fmla="*/ 466829 w 1511926"/>
              <a:gd name="connsiteY5" fmla="*/ 1160289 h 1275549"/>
              <a:gd name="connsiteX6" fmla="*/ 343884 w 1511926"/>
              <a:gd name="connsiteY6" fmla="*/ 1121869 h 1275549"/>
              <a:gd name="connsiteX7" fmla="*/ 290096 w 1511926"/>
              <a:gd name="connsiteY7" fmla="*/ 1106501 h 1275549"/>
              <a:gd name="connsiteX8" fmla="*/ 267044 w 1511926"/>
              <a:gd name="connsiteY8" fmla="*/ 1091132 h 1275549"/>
              <a:gd name="connsiteX9" fmla="*/ 197888 w 1511926"/>
              <a:gd name="connsiteY9" fmla="*/ 1060396 h 1275549"/>
              <a:gd name="connsiteX10" fmla="*/ 151784 w 1511926"/>
              <a:gd name="connsiteY10" fmla="*/ 1014292 h 1275549"/>
              <a:gd name="connsiteX11" fmla="*/ 113363 w 1511926"/>
              <a:gd name="connsiteY11" fmla="*/ 968188 h 1275549"/>
              <a:gd name="connsiteX12" fmla="*/ 74943 w 1511926"/>
              <a:gd name="connsiteY12" fmla="*/ 899032 h 1275549"/>
              <a:gd name="connsiteX13" fmla="*/ 51891 w 1511926"/>
              <a:gd name="connsiteY13" fmla="*/ 860611 h 1275549"/>
              <a:gd name="connsiteX14" fmla="*/ 5787 w 1511926"/>
              <a:gd name="connsiteY14" fmla="*/ 745351 h 1275549"/>
              <a:gd name="connsiteX15" fmla="*/ 13471 w 1511926"/>
              <a:gd name="connsiteY15" fmla="*/ 545566 h 1275549"/>
              <a:gd name="connsiteX16" fmla="*/ 121047 w 1511926"/>
              <a:gd name="connsiteY16" fmla="*/ 361149 h 1275549"/>
              <a:gd name="connsiteX17" fmla="*/ 290096 w 1511926"/>
              <a:gd name="connsiteY17" fmla="*/ 338097 h 1275549"/>
              <a:gd name="connsiteX18" fmla="*/ 413041 w 1511926"/>
              <a:gd name="connsiteY18" fmla="*/ 299677 h 1275549"/>
              <a:gd name="connsiteX19" fmla="*/ 528301 w 1511926"/>
              <a:gd name="connsiteY19" fmla="*/ 199785 h 1275549"/>
              <a:gd name="connsiteX20" fmla="*/ 574405 w 1511926"/>
              <a:gd name="connsiteY20" fmla="*/ 122944 h 1275549"/>
              <a:gd name="connsiteX21" fmla="*/ 620510 w 1511926"/>
              <a:gd name="connsiteY21" fmla="*/ 38420 h 1275549"/>
              <a:gd name="connsiteX22" fmla="*/ 751138 w 1511926"/>
              <a:gd name="connsiteY22" fmla="*/ 0 h 1275549"/>
              <a:gd name="connsiteX23" fmla="*/ 1104604 w 1511926"/>
              <a:gd name="connsiteY23" fmla="*/ 7684 h 1275549"/>
              <a:gd name="connsiteX24" fmla="*/ 1166076 w 1511926"/>
              <a:gd name="connsiteY24" fmla="*/ 23052 h 1275549"/>
              <a:gd name="connsiteX25" fmla="*/ 1219864 w 1511926"/>
              <a:gd name="connsiteY25" fmla="*/ 61472 h 1275549"/>
              <a:gd name="connsiteX26" fmla="*/ 1265968 w 1511926"/>
              <a:gd name="connsiteY26" fmla="*/ 76840 h 1275549"/>
              <a:gd name="connsiteX27" fmla="*/ 1319757 w 1511926"/>
              <a:gd name="connsiteY27" fmla="*/ 130628 h 1275549"/>
              <a:gd name="connsiteX28" fmla="*/ 1396597 w 1511926"/>
              <a:gd name="connsiteY28" fmla="*/ 207469 h 1275549"/>
              <a:gd name="connsiteX29" fmla="*/ 1435017 w 1511926"/>
              <a:gd name="connsiteY29" fmla="*/ 268941 h 1275549"/>
              <a:gd name="connsiteX30" fmla="*/ 1450385 w 1511926"/>
              <a:gd name="connsiteY30" fmla="*/ 330413 h 1275549"/>
              <a:gd name="connsiteX31" fmla="*/ 1465753 w 1511926"/>
              <a:gd name="connsiteY31" fmla="*/ 353465 h 1275549"/>
              <a:gd name="connsiteX32" fmla="*/ 1504174 w 1511926"/>
              <a:gd name="connsiteY32" fmla="*/ 437990 h 1275549"/>
              <a:gd name="connsiteX33" fmla="*/ 1511858 w 1511926"/>
              <a:gd name="connsiteY33" fmla="*/ 484094 h 1275549"/>
              <a:gd name="connsiteX34" fmla="*/ 1473437 w 1511926"/>
              <a:gd name="connsiteY34" fmla="*/ 929768 h 1275549"/>
              <a:gd name="connsiteX35" fmla="*/ 1465753 w 1511926"/>
              <a:gd name="connsiteY35" fmla="*/ 983556 h 1275549"/>
              <a:gd name="connsiteX36" fmla="*/ 1435017 w 1511926"/>
              <a:gd name="connsiteY36" fmla="*/ 1052712 h 1275549"/>
              <a:gd name="connsiteX37" fmla="*/ 1411965 w 1511926"/>
              <a:gd name="connsiteY37" fmla="*/ 1083448 h 1275549"/>
              <a:gd name="connsiteX38" fmla="*/ 1373545 w 1511926"/>
              <a:gd name="connsiteY38" fmla="*/ 1129553 h 1275549"/>
              <a:gd name="connsiteX39" fmla="*/ 1304389 w 1511926"/>
              <a:gd name="connsiteY39" fmla="*/ 1167973 h 1275549"/>
              <a:gd name="connsiteX40" fmla="*/ 1273653 w 1511926"/>
              <a:gd name="connsiteY40" fmla="*/ 1175657 h 1275549"/>
              <a:gd name="connsiteX41" fmla="*/ 1204496 w 1511926"/>
              <a:gd name="connsiteY41" fmla="*/ 1214077 h 1275549"/>
              <a:gd name="connsiteX42" fmla="*/ 1020079 w 1511926"/>
              <a:gd name="connsiteY42" fmla="*/ 1221761 h 1275549"/>
              <a:gd name="connsiteX43" fmla="*/ 935555 w 1511926"/>
              <a:gd name="connsiteY43" fmla="*/ 1244813 h 1275549"/>
              <a:gd name="connsiteX44" fmla="*/ 912503 w 1511926"/>
              <a:gd name="connsiteY44" fmla="*/ 1260181 h 1275549"/>
              <a:gd name="connsiteX45" fmla="*/ 874083 w 1511926"/>
              <a:gd name="connsiteY45" fmla="*/ 1275549 h 1275549"/>
              <a:gd name="connsiteX46" fmla="*/ 797242 w 1511926"/>
              <a:gd name="connsiteY46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91645 w 1513475"/>
              <a:gd name="connsiteY7" fmla="*/ 1106501 h 1275549"/>
              <a:gd name="connsiteX8" fmla="*/ 268593 w 1513475"/>
              <a:gd name="connsiteY8" fmla="*/ 1091132 h 1275549"/>
              <a:gd name="connsiteX9" fmla="*/ 199437 w 1513475"/>
              <a:gd name="connsiteY9" fmla="*/ 1060396 h 1275549"/>
              <a:gd name="connsiteX10" fmla="*/ 153333 w 1513475"/>
              <a:gd name="connsiteY10" fmla="*/ 1014292 h 1275549"/>
              <a:gd name="connsiteX11" fmla="*/ 114912 w 1513475"/>
              <a:gd name="connsiteY11" fmla="*/ 968188 h 1275549"/>
              <a:gd name="connsiteX12" fmla="*/ 76492 w 1513475"/>
              <a:gd name="connsiteY12" fmla="*/ 899032 h 1275549"/>
              <a:gd name="connsiteX13" fmla="*/ 7336 w 1513475"/>
              <a:gd name="connsiteY13" fmla="*/ 745351 h 1275549"/>
              <a:gd name="connsiteX14" fmla="*/ 15020 w 1513475"/>
              <a:gd name="connsiteY14" fmla="*/ 545566 h 1275549"/>
              <a:gd name="connsiteX15" fmla="*/ 122596 w 1513475"/>
              <a:gd name="connsiteY15" fmla="*/ 361149 h 1275549"/>
              <a:gd name="connsiteX16" fmla="*/ 291645 w 1513475"/>
              <a:gd name="connsiteY16" fmla="*/ 338097 h 1275549"/>
              <a:gd name="connsiteX17" fmla="*/ 414590 w 1513475"/>
              <a:gd name="connsiteY17" fmla="*/ 299677 h 1275549"/>
              <a:gd name="connsiteX18" fmla="*/ 529850 w 1513475"/>
              <a:gd name="connsiteY18" fmla="*/ 199785 h 1275549"/>
              <a:gd name="connsiteX19" fmla="*/ 575954 w 1513475"/>
              <a:gd name="connsiteY19" fmla="*/ 122944 h 1275549"/>
              <a:gd name="connsiteX20" fmla="*/ 622059 w 1513475"/>
              <a:gd name="connsiteY20" fmla="*/ 38420 h 1275549"/>
              <a:gd name="connsiteX21" fmla="*/ 752687 w 1513475"/>
              <a:gd name="connsiteY21" fmla="*/ 0 h 1275549"/>
              <a:gd name="connsiteX22" fmla="*/ 1106153 w 1513475"/>
              <a:gd name="connsiteY22" fmla="*/ 7684 h 1275549"/>
              <a:gd name="connsiteX23" fmla="*/ 1167625 w 1513475"/>
              <a:gd name="connsiteY23" fmla="*/ 23052 h 1275549"/>
              <a:gd name="connsiteX24" fmla="*/ 1221413 w 1513475"/>
              <a:gd name="connsiteY24" fmla="*/ 61472 h 1275549"/>
              <a:gd name="connsiteX25" fmla="*/ 1267517 w 1513475"/>
              <a:gd name="connsiteY25" fmla="*/ 76840 h 1275549"/>
              <a:gd name="connsiteX26" fmla="*/ 1321306 w 1513475"/>
              <a:gd name="connsiteY26" fmla="*/ 130628 h 1275549"/>
              <a:gd name="connsiteX27" fmla="*/ 1398146 w 1513475"/>
              <a:gd name="connsiteY27" fmla="*/ 207469 h 1275549"/>
              <a:gd name="connsiteX28" fmla="*/ 1436566 w 1513475"/>
              <a:gd name="connsiteY28" fmla="*/ 268941 h 1275549"/>
              <a:gd name="connsiteX29" fmla="*/ 1451934 w 1513475"/>
              <a:gd name="connsiteY29" fmla="*/ 330413 h 1275549"/>
              <a:gd name="connsiteX30" fmla="*/ 1467302 w 1513475"/>
              <a:gd name="connsiteY30" fmla="*/ 353465 h 1275549"/>
              <a:gd name="connsiteX31" fmla="*/ 1505723 w 1513475"/>
              <a:gd name="connsiteY31" fmla="*/ 437990 h 1275549"/>
              <a:gd name="connsiteX32" fmla="*/ 1513407 w 1513475"/>
              <a:gd name="connsiteY32" fmla="*/ 484094 h 1275549"/>
              <a:gd name="connsiteX33" fmla="*/ 1474986 w 1513475"/>
              <a:gd name="connsiteY33" fmla="*/ 929768 h 1275549"/>
              <a:gd name="connsiteX34" fmla="*/ 1467302 w 1513475"/>
              <a:gd name="connsiteY34" fmla="*/ 983556 h 1275549"/>
              <a:gd name="connsiteX35" fmla="*/ 1436566 w 1513475"/>
              <a:gd name="connsiteY35" fmla="*/ 1052712 h 1275549"/>
              <a:gd name="connsiteX36" fmla="*/ 1413514 w 1513475"/>
              <a:gd name="connsiteY36" fmla="*/ 1083448 h 1275549"/>
              <a:gd name="connsiteX37" fmla="*/ 1375094 w 1513475"/>
              <a:gd name="connsiteY37" fmla="*/ 1129553 h 1275549"/>
              <a:gd name="connsiteX38" fmla="*/ 1305938 w 1513475"/>
              <a:gd name="connsiteY38" fmla="*/ 1167973 h 1275549"/>
              <a:gd name="connsiteX39" fmla="*/ 1275202 w 1513475"/>
              <a:gd name="connsiteY39" fmla="*/ 1175657 h 1275549"/>
              <a:gd name="connsiteX40" fmla="*/ 1206045 w 1513475"/>
              <a:gd name="connsiteY40" fmla="*/ 1214077 h 1275549"/>
              <a:gd name="connsiteX41" fmla="*/ 1021628 w 1513475"/>
              <a:gd name="connsiteY41" fmla="*/ 1221761 h 1275549"/>
              <a:gd name="connsiteX42" fmla="*/ 937104 w 1513475"/>
              <a:gd name="connsiteY42" fmla="*/ 1244813 h 1275549"/>
              <a:gd name="connsiteX43" fmla="*/ 914052 w 1513475"/>
              <a:gd name="connsiteY43" fmla="*/ 1260181 h 1275549"/>
              <a:gd name="connsiteX44" fmla="*/ 875632 w 1513475"/>
              <a:gd name="connsiteY44" fmla="*/ 1275549 h 1275549"/>
              <a:gd name="connsiteX45" fmla="*/ 798791 w 1513475"/>
              <a:gd name="connsiteY45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91645 w 1513475"/>
              <a:gd name="connsiteY7" fmla="*/ 1106501 h 1275549"/>
              <a:gd name="connsiteX8" fmla="*/ 268593 w 1513475"/>
              <a:gd name="connsiteY8" fmla="*/ 1091132 h 1275549"/>
              <a:gd name="connsiteX9" fmla="*/ 199437 w 1513475"/>
              <a:gd name="connsiteY9" fmla="*/ 1060396 h 1275549"/>
              <a:gd name="connsiteX10" fmla="*/ 153333 w 1513475"/>
              <a:gd name="connsiteY10" fmla="*/ 1014292 h 1275549"/>
              <a:gd name="connsiteX11" fmla="*/ 76492 w 1513475"/>
              <a:gd name="connsiteY11" fmla="*/ 899032 h 1275549"/>
              <a:gd name="connsiteX12" fmla="*/ 7336 w 1513475"/>
              <a:gd name="connsiteY12" fmla="*/ 745351 h 1275549"/>
              <a:gd name="connsiteX13" fmla="*/ 15020 w 1513475"/>
              <a:gd name="connsiteY13" fmla="*/ 545566 h 1275549"/>
              <a:gd name="connsiteX14" fmla="*/ 122596 w 1513475"/>
              <a:gd name="connsiteY14" fmla="*/ 361149 h 1275549"/>
              <a:gd name="connsiteX15" fmla="*/ 291645 w 1513475"/>
              <a:gd name="connsiteY15" fmla="*/ 338097 h 1275549"/>
              <a:gd name="connsiteX16" fmla="*/ 414590 w 1513475"/>
              <a:gd name="connsiteY16" fmla="*/ 299677 h 1275549"/>
              <a:gd name="connsiteX17" fmla="*/ 529850 w 1513475"/>
              <a:gd name="connsiteY17" fmla="*/ 199785 h 1275549"/>
              <a:gd name="connsiteX18" fmla="*/ 575954 w 1513475"/>
              <a:gd name="connsiteY18" fmla="*/ 122944 h 1275549"/>
              <a:gd name="connsiteX19" fmla="*/ 622059 w 1513475"/>
              <a:gd name="connsiteY19" fmla="*/ 38420 h 1275549"/>
              <a:gd name="connsiteX20" fmla="*/ 752687 w 1513475"/>
              <a:gd name="connsiteY20" fmla="*/ 0 h 1275549"/>
              <a:gd name="connsiteX21" fmla="*/ 1106153 w 1513475"/>
              <a:gd name="connsiteY21" fmla="*/ 7684 h 1275549"/>
              <a:gd name="connsiteX22" fmla="*/ 1167625 w 1513475"/>
              <a:gd name="connsiteY22" fmla="*/ 23052 h 1275549"/>
              <a:gd name="connsiteX23" fmla="*/ 1221413 w 1513475"/>
              <a:gd name="connsiteY23" fmla="*/ 61472 h 1275549"/>
              <a:gd name="connsiteX24" fmla="*/ 1267517 w 1513475"/>
              <a:gd name="connsiteY24" fmla="*/ 76840 h 1275549"/>
              <a:gd name="connsiteX25" fmla="*/ 1321306 w 1513475"/>
              <a:gd name="connsiteY25" fmla="*/ 130628 h 1275549"/>
              <a:gd name="connsiteX26" fmla="*/ 1398146 w 1513475"/>
              <a:gd name="connsiteY26" fmla="*/ 207469 h 1275549"/>
              <a:gd name="connsiteX27" fmla="*/ 1436566 w 1513475"/>
              <a:gd name="connsiteY27" fmla="*/ 268941 h 1275549"/>
              <a:gd name="connsiteX28" fmla="*/ 1451934 w 1513475"/>
              <a:gd name="connsiteY28" fmla="*/ 330413 h 1275549"/>
              <a:gd name="connsiteX29" fmla="*/ 1467302 w 1513475"/>
              <a:gd name="connsiteY29" fmla="*/ 353465 h 1275549"/>
              <a:gd name="connsiteX30" fmla="*/ 1505723 w 1513475"/>
              <a:gd name="connsiteY30" fmla="*/ 437990 h 1275549"/>
              <a:gd name="connsiteX31" fmla="*/ 1513407 w 1513475"/>
              <a:gd name="connsiteY31" fmla="*/ 484094 h 1275549"/>
              <a:gd name="connsiteX32" fmla="*/ 1474986 w 1513475"/>
              <a:gd name="connsiteY32" fmla="*/ 929768 h 1275549"/>
              <a:gd name="connsiteX33" fmla="*/ 1467302 w 1513475"/>
              <a:gd name="connsiteY33" fmla="*/ 983556 h 1275549"/>
              <a:gd name="connsiteX34" fmla="*/ 1436566 w 1513475"/>
              <a:gd name="connsiteY34" fmla="*/ 1052712 h 1275549"/>
              <a:gd name="connsiteX35" fmla="*/ 1413514 w 1513475"/>
              <a:gd name="connsiteY35" fmla="*/ 1083448 h 1275549"/>
              <a:gd name="connsiteX36" fmla="*/ 1375094 w 1513475"/>
              <a:gd name="connsiteY36" fmla="*/ 1129553 h 1275549"/>
              <a:gd name="connsiteX37" fmla="*/ 1305938 w 1513475"/>
              <a:gd name="connsiteY37" fmla="*/ 1167973 h 1275549"/>
              <a:gd name="connsiteX38" fmla="*/ 1275202 w 1513475"/>
              <a:gd name="connsiteY38" fmla="*/ 1175657 h 1275549"/>
              <a:gd name="connsiteX39" fmla="*/ 1206045 w 1513475"/>
              <a:gd name="connsiteY39" fmla="*/ 1214077 h 1275549"/>
              <a:gd name="connsiteX40" fmla="*/ 1021628 w 1513475"/>
              <a:gd name="connsiteY40" fmla="*/ 1221761 h 1275549"/>
              <a:gd name="connsiteX41" fmla="*/ 937104 w 1513475"/>
              <a:gd name="connsiteY41" fmla="*/ 1244813 h 1275549"/>
              <a:gd name="connsiteX42" fmla="*/ 914052 w 1513475"/>
              <a:gd name="connsiteY42" fmla="*/ 1260181 h 1275549"/>
              <a:gd name="connsiteX43" fmla="*/ 875632 w 1513475"/>
              <a:gd name="connsiteY43" fmla="*/ 1275549 h 1275549"/>
              <a:gd name="connsiteX44" fmla="*/ 798791 w 1513475"/>
              <a:gd name="connsiteY44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91645 w 1513475"/>
              <a:gd name="connsiteY7" fmla="*/ 1106501 h 1275549"/>
              <a:gd name="connsiteX8" fmla="*/ 268593 w 1513475"/>
              <a:gd name="connsiteY8" fmla="*/ 1091132 h 1275549"/>
              <a:gd name="connsiteX9" fmla="*/ 199437 w 1513475"/>
              <a:gd name="connsiteY9" fmla="*/ 1060396 h 1275549"/>
              <a:gd name="connsiteX10" fmla="*/ 76492 w 1513475"/>
              <a:gd name="connsiteY10" fmla="*/ 899032 h 1275549"/>
              <a:gd name="connsiteX11" fmla="*/ 7336 w 1513475"/>
              <a:gd name="connsiteY11" fmla="*/ 745351 h 1275549"/>
              <a:gd name="connsiteX12" fmla="*/ 15020 w 1513475"/>
              <a:gd name="connsiteY12" fmla="*/ 545566 h 1275549"/>
              <a:gd name="connsiteX13" fmla="*/ 122596 w 1513475"/>
              <a:gd name="connsiteY13" fmla="*/ 361149 h 1275549"/>
              <a:gd name="connsiteX14" fmla="*/ 291645 w 1513475"/>
              <a:gd name="connsiteY14" fmla="*/ 338097 h 1275549"/>
              <a:gd name="connsiteX15" fmla="*/ 414590 w 1513475"/>
              <a:gd name="connsiteY15" fmla="*/ 299677 h 1275549"/>
              <a:gd name="connsiteX16" fmla="*/ 529850 w 1513475"/>
              <a:gd name="connsiteY16" fmla="*/ 199785 h 1275549"/>
              <a:gd name="connsiteX17" fmla="*/ 575954 w 1513475"/>
              <a:gd name="connsiteY17" fmla="*/ 122944 h 1275549"/>
              <a:gd name="connsiteX18" fmla="*/ 622059 w 1513475"/>
              <a:gd name="connsiteY18" fmla="*/ 38420 h 1275549"/>
              <a:gd name="connsiteX19" fmla="*/ 752687 w 1513475"/>
              <a:gd name="connsiteY19" fmla="*/ 0 h 1275549"/>
              <a:gd name="connsiteX20" fmla="*/ 1106153 w 1513475"/>
              <a:gd name="connsiteY20" fmla="*/ 7684 h 1275549"/>
              <a:gd name="connsiteX21" fmla="*/ 1167625 w 1513475"/>
              <a:gd name="connsiteY21" fmla="*/ 23052 h 1275549"/>
              <a:gd name="connsiteX22" fmla="*/ 1221413 w 1513475"/>
              <a:gd name="connsiteY22" fmla="*/ 61472 h 1275549"/>
              <a:gd name="connsiteX23" fmla="*/ 1267517 w 1513475"/>
              <a:gd name="connsiteY23" fmla="*/ 76840 h 1275549"/>
              <a:gd name="connsiteX24" fmla="*/ 1321306 w 1513475"/>
              <a:gd name="connsiteY24" fmla="*/ 130628 h 1275549"/>
              <a:gd name="connsiteX25" fmla="*/ 1398146 w 1513475"/>
              <a:gd name="connsiteY25" fmla="*/ 207469 h 1275549"/>
              <a:gd name="connsiteX26" fmla="*/ 1436566 w 1513475"/>
              <a:gd name="connsiteY26" fmla="*/ 268941 h 1275549"/>
              <a:gd name="connsiteX27" fmla="*/ 1451934 w 1513475"/>
              <a:gd name="connsiteY27" fmla="*/ 330413 h 1275549"/>
              <a:gd name="connsiteX28" fmla="*/ 1467302 w 1513475"/>
              <a:gd name="connsiteY28" fmla="*/ 353465 h 1275549"/>
              <a:gd name="connsiteX29" fmla="*/ 1505723 w 1513475"/>
              <a:gd name="connsiteY29" fmla="*/ 437990 h 1275549"/>
              <a:gd name="connsiteX30" fmla="*/ 1513407 w 1513475"/>
              <a:gd name="connsiteY30" fmla="*/ 484094 h 1275549"/>
              <a:gd name="connsiteX31" fmla="*/ 1474986 w 1513475"/>
              <a:gd name="connsiteY31" fmla="*/ 929768 h 1275549"/>
              <a:gd name="connsiteX32" fmla="*/ 1467302 w 1513475"/>
              <a:gd name="connsiteY32" fmla="*/ 983556 h 1275549"/>
              <a:gd name="connsiteX33" fmla="*/ 1436566 w 1513475"/>
              <a:gd name="connsiteY33" fmla="*/ 1052712 h 1275549"/>
              <a:gd name="connsiteX34" fmla="*/ 1413514 w 1513475"/>
              <a:gd name="connsiteY34" fmla="*/ 1083448 h 1275549"/>
              <a:gd name="connsiteX35" fmla="*/ 1375094 w 1513475"/>
              <a:gd name="connsiteY35" fmla="*/ 1129553 h 1275549"/>
              <a:gd name="connsiteX36" fmla="*/ 1305938 w 1513475"/>
              <a:gd name="connsiteY36" fmla="*/ 1167973 h 1275549"/>
              <a:gd name="connsiteX37" fmla="*/ 1275202 w 1513475"/>
              <a:gd name="connsiteY37" fmla="*/ 1175657 h 1275549"/>
              <a:gd name="connsiteX38" fmla="*/ 1206045 w 1513475"/>
              <a:gd name="connsiteY38" fmla="*/ 1214077 h 1275549"/>
              <a:gd name="connsiteX39" fmla="*/ 1021628 w 1513475"/>
              <a:gd name="connsiteY39" fmla="*/ 1221761 h 1275549"/>
              <a:gd name="connsiteX40" fmla="*/ 937104 w 1513475"/>
              <a:gd name="connsiteY40" fmla="*/ 1244813 h 1275549"/>
              <a:gd name="connsiteX41" fmla="*/ 914052 w 1513475"/>
              <a:gd name="connsiteY41" fmla="*/ 1260181 h 1275549"/>
              <a:gd name="connsiteX42" fmla="*/ 875632 w 1513475"/>
              <a:gd name="connsiteY42" fmla="*/ 1275549 h 1275549"/>
              <a:gd name="connsiteX43" fmla="*/ 798791 w 1513475"/>
              <a:gd name="connsiteY43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68593 w 1513475"/>
              <a:gd name="connsiteY7" fmla="*/ 1091132 h 1275549"/>
              <a:gd name="connsiteX8" fmla="*/ 199437 w 1513475"/>
              <a:gd name="connsiteY8" fmla="*/ 1060396 h 1275549"/>
              <a:gd name="connsiteX9" fmla="*/ 76492 w 1513475"/>
              <a:gd name="connsiteY9" fmla="*/ 899032 h 1275549"/>
              <a:gd name="connsiteX10" fmla="*/ 7336 w 1513475"/>
              <a:gd name="connsiteY10" fmla="*/ 745351 h 1275549"/>
              <a:gd name="connsiteX11" fmla="*/ 15020 w 1513475"/>
              <a:gd name="connsiteY11" fmla="*/ 545566 h 1275549"/>
              <a:gd name="connsiteX12" fmla="*/ 122596 w 1513475"/>
              <a:gd name="connsiteY12" fmla="*/ 361149 h 1275549"/>
              <a:gd name="connsiteX13" fmla="*/ 291645 w 1513475"/>
              <a:gd name="connsiteY13" fmla="*/ 338097 h 1275549"/>
              <a:gd name="connsiteX14" fmla="*/ 414590 w 1513475"/>
              <a:gd name="connsiteY14" fmla="*/ 299677 h 1275549"/>
              <a:gd name="connsiteX15" fmla="*/ 529850 w 1513475"/>
              <a:gd name="connsiteY15" fmla="*/ 199785 h 1275549"/>
              <a:gd name="connsiteX16" fmla="*/ 575954 w 1513475"/>
              <a:gd name="connsiteY16" fmla="*/ 122944 h 1275549"/>
              <a:gd name="connsiteX17" fmla="*/ 622059 w 1513475"/>
              <a:gd name="connsiteY17" fmla="*/ 38420 h 1275549"/>
              <a:gd name="connsiteX18" fmla="*/ 752687 w 1513475"/>
              <a:gd name="connsiteY18" fmla="*/ 0 h 1275549"/>
              <a:gd name="connsiteX19" fmla="*/ 1106153 w 1513475"/>
              <a:gd name="connsiteY19" fmla="*/ 7684 h 1275549"/>
              <a:gd name="connsiteX20" fmla="*/ 1167625 w 1513475"/>
              <a:gd name="connsiteY20" fmla="*/ 23052 h 1275549"/>
              <a:gd name="connsiteX21" fmla="*/ 1221413 w 1513475"/>
              <a:gd name="connsiteY21" fmla="*/ 61472 h 1275549"/>
              <a:gd name="connsiteX22" fmla="*/ 1267517 w 1513475"/>
              <a:gd name="connsiteY22" fmla="*/ 76840 h 1275549"/>
              <a:gd name="connsiteX23" fmla="*/ 1321306 w 1513475"/>
              <a:gd name="connsiteY23" fmla="*/ 130628 h 1275549"/>
              <a:gd name="connsiteX24" fmla="*/ 1398146 w 1513475"/>
              <a:gd name="connsiteY24" fmla="*/ 207469 h 1275549"/>
              <a:gd name="connsiteX25" fmla="*/ 1436566 w 1513475"/>
              <a:gd name="connsiteY25" fmla="*/ 268941 h 1275549"/>
              <a:gd name="connsiteX26" fmla="*/ 1451934 w 1513475"/>
              <a:gd name="connsiteY26" fmla="*/ 330413 h 1275549"/>
              <a:gd name="connsiteX27" fmla="*/ 1467302 w 1513475"/>
              <a:gd name="connsiteY27" fmla="*/ 353465 h 1275549"/>
              <a:gd name="connsiteX28" fmla="*/ 1505723 w 1513475"/>
              <a:gd name="connsiteY28" fmla="*/ 437990 h 1275549"/>
              <a:gd name="connsiteX29" fmla="*/ 1513407 w 1513475"/>
              <a:gd name="connsiteY29" fmla="*/ 484094 h 1275549"/>
              <a:gd name="connsiteX30" fmla="*/ 1474986 w 1513475"/>
              <a:gd name="connsiteY30" fmla="*/ 929768 h 1275549"/>
              <a:gd name="connsiteX31" fmla="*/ 1467302 w 1513475"/>
              <a:gd name="connsiteY31" fmla="*/ 983556 h 1275549"/>
              <a:gd name="connsiteX32" fmla="*/ 1436566 w 1513475"/>
              <a:gd name="connsiteY32" fmla="*/ 1052712 h 1275549"/>
              <a:gd name="connsiteX33" fmla="*/ 1413514 w 1513475"/>
              <a:gd name="connsiteY33" fmla="*/ 1083448 h 1275549"/>
              <a:gd name="connsiteX34" fmla="*/ 1375094 w 1513475"/>
              <a:gd name="connsiteY34" fmla="*/ 1129553 h 1275549"/>
              <a:gd name="connsiteX35" fmla="*/ 1305938 w 1513475"/>
              <a:gd name="connsiteY35" fmla="*/ 1167973 h 1275549"/>
              <a:gd name="connsiteX36" fmla="*/ 1275202 w 1513475"/>
              <a:gd name="connsiteY36" fmla="*/ 1175657 h 1275549"/>
              <a:gd name="connsiteX37" fmla="*/ 1206045 w 1513475"/>
              <a:gd name="connsiteY37" fmla="*/ 1214077 h 1275549"/>
              <a:gd name="connsiteX38" fmla="*/ 1021628 w 1513475"/>
              <a:gd name="connsiteY38" fmla="*/ 1221761 h 1275549"/>
              <a:gd name="connsiteX39" fmla="*/ 937104 w 1513475"/>
              <a:gd name="connsiteY39" fmla="*/ 1244813 h 1275549"/>
              <a:gd name="connsiteX40" fmla="*/ 914052 w 1513475"/>
              <a:gd name="connsiteY40" fmla="*/ 1260181 h 1275549"/>
              <a:gd name="connsiteX41" fmla="*/ 875632 w 1513475"/>
              <a:gd name="connsiteY41" fmla="*/ 1275549 h 1275549"/>
              <a:gd name="connsiteX42" fmla="*/ 798791 w 1513475"/>
              <a:gd name="connsiteY42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68593 w 1513475"/>
              <a:gd name="connsiteY7" fmla="*/ 1091132 h 1275549"/>
              <a:gd name="connsiteX8" fmla="*/ 199437 w 1513475"/>
              <a:gd name="connsiteY8" fmla="*/ 1060396 h 1275549"/>
              <a:gd name="connsiteX9" fmla="*/ 76492 w 1513475"/>
              <a:gd name="connsiteY9" fmla="*/ 899032 h 1275549"/>
              <a:gd name="connsiteX10" fmla="*/ 7336 w 1513475"/>
              <a:gd name="connsiteY10" fmla="*/ 745351 h 1275549"/>
              <a:gd name="connsiteX11" fmla="*/ 15020 w 1513475"/>
              <a:gd name="connsiteY11" fmla="*/ 545566 h 1275549"/>
              <a:gd name="connsiteX12" fmla="*/ 122596 w 1513475"/>
              <a:gd name="connsiteY12" fmla="*/ 361149 h 1275549"/>
              <a:gd name="connsiteX13" fmla="*/ 291645 w 1513475"/>
              <a:gd name="connsiteY13" fmla="*/ 338097 h 1275549"/>
              <a:gd name="connsiteX14" fmla="*/ 414590 w 1513475"/>
              <a:gd name="connsiteY14" fmla="*/ 299677 h 1275549"/>
              <a:gd name="connsiteX15" fmla="*/ 529850 w 1513475"/>
              <a:gd name="connsiteY15" fmla="*/ 199785 h 1275549"/>
              <a:gd name="connsiteX16" fmla="*/ 575954 w 1513475"/>
              <a:gd name="connsiteY16" fmla="*/ 122944 h 1275549"/>
              <a:gd name="connsiteX17" fmla="*/ 622059 w 1513475"/>
              <a:gd name="connsiteY17" fmla="*/ 38420 h 1275549"/>
              <a:gd name="connsiteX18" fmla="*/ 752687 w 1513475"/>
              <a:gd name="connsiteY18" fmla="*/ 0 h 1275549"/>
              <a:gd name="connsiteX19" fmla="*/ 1106153 w 1513475"/>
              <a:gd name="connsiteY19" fmla="*/ 7684 h 1275549"/>
              <a:gd name="connsiteX20" fmla="*/ 1167625 w 1513475"/>
              <a:gd name="connsiteY20" fmla="*/ 23052 h 1275549"/>
              <a:gd name="connsiteX21" fmla="*/ 1221413 w 1513475"/>
              <a:gd name="connsiteY21" fmla="*/ 61472 h 1275549"/>
              <a:gd name="connsiteX22" fmla="*/ 1267517 w 1513475"/>
              <a:gd name="connsiteY22" fmla="*/ 76840 h 1275549"/>
              <a:gd name="connsiteX23" fmla="*/ 1321306 w 1513475"/>
              <a:gd name="connsiteY23" fmla="*/ 130628 h 1275549"/>
              <a:gd name="connsiteX24" fmla="*/ 1398146 w 1513475"/>
              <a:gd name="connsiteY24" fmla="*/ 207469 h 1275549"/>
              <a:gd name="connsiteX25" fmla="*/ 1436566 w 1513475"/>
              <a:gd name="connsiteY25" fmla="*/ 268941 h 1275549"/>
              <a:gd name="connsiteX26" fmla="*/ 1451934 w 1513475"/>
              <a:gd name="connsiteY26" fmla="*/ 330413 h 1275549"/>
              <a:gd name="connsiteX27" fmla="*/ 1467302 w 1513475"/>
              <a:gd name="connsiteY27" fmla="*/ 353465 h 1275549"/>
              <a:gd name="connsiteX28" fmla="*/ 1505723 w 1513475"/>
              <a:gd name="connsiteY28" fmla="*/ 437990 h 1275549"/>
              <a:gd name="connsiteX29" fmla="*/ 1513407 w 1513475"/>
              <a:gd name="connsiteY29" fmla="*/ 484094 h 1275549"/>
              <a:gd name="connsiteX30" fmla="*/ 1474986 w 1513475"/>
              <a:gd name="connsiteY30" fmla="*/ 929768 h 1275549"/>
              <a:gd name="connsiteX31" fmla="*/ 1467302 w 1513475"/>
              <a:gd name="connsiteY31" fmla="*/ 983556 h 1275549"/>
              <a:gd name="connsiteX32" fmla="*/ 1436566 w 1513475"/>
              <a:gd name="connsiteY32" fmla="*/ 1052712 h 1275549"/>
              <a:gd name="connsiteX33" fmla="*/ 1413514 w 1513475"/>
              <a:gd name="connsiteY33" fmla="*/ 1083448 h 1275549"/>
              <a:gd name="connsiteX34" fmla="*/ 1375094 w 1513475"/>
              <a:gd name="connsiteY34" fmla="*/ 1129553 h 1275549"/>
              <a:gd name="connsiteX35" fmla="*/ 1305938 w 1513475"/>
              <a:gd name="connsiteY35" fmla="*/ 1167973 h 1275549"/>
              <a:gd name="connsiteX36" fmla="*/ 1275202 w 1513475"/>
              <a:gd name="connsiteY36" fmla="*/ 1175657 h 1275549"/>
              <a:gd name="connsiteX37" fmla="*/ 1206045 w 1513475"/>
              <a:gd name="connsiteY37" fmla="*/ 1214077 h 1275549"/>
              <a:gd name="connsiteX38" fmla="*/ 1021628 w 1513475"/>
              <a:gd name="connsiteY38" fmla="*/ 1221761 h 1275549"/>
              <a:gd name="connsiteX39" fmla="*/ 937104 w 1513475"/>
              <a:gd name="connsiteY39" fmla="*/ 1244813 h 1275549"/>
              <a:gd name="connsiteX40" fmla="*/ 875632 w 1513475"/>
              <a:gd name="connsiteY40" fmla="*/ 1275549 h 1275549"/>
              <a:gd name="connsiteX41" fmla="*/ 798791 w 1513475"/>
              <a:gd name="connsiteY41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68593 w 1513475"/>
              <a:gd name="connsiteY7" fmla="*/ 1091132 h 1275549"/>
              <a:gd name="connsiteX8" fmla="*/ 199437 w 1513475"/>
              <a:gd name="connsiteY8" fmla="*/ 1060396 h 1275549"/>
              <a:gd name="connsiteX9" fmla="*/ 76492 w 1513475"/>
              <a:gd name="connsiteY9" fmla="*/ 899032 h 1275549"/>
              <a:gd name="connsiteX10" fmla="*/ 7336 w 1513475"/>
              <a:gd name="connsiteY10" fmla="*/ 745351 h 1275549"/>
              <a:gd name="connsiteX11" fmla="*/ 15020 w 1513475"/>
              <a:gd name="connsiteY11" fmla="*/ 545566 h 1275549"/>
              <a:gd name="connsiteX12" fmla="*/ 122596 w 1513475"/>
              <a:gd name="connsiteY12" fmla="*/ 361149 h 1275549"/>
              <a:gd name="connsiteX13" fmla="*/ 291645 w 1513475"/>
              <a:gd name="connsiteY13" fmla="*/ 338097 h 1275549"/>
              <a:gd name="connsiteX14" fmla="*/ 414590 w 1513475"/>
              <a:gd name="connsiteY14" fmla="*/ 299677 h 1275549"/>
              <a:gd name="connsiteX15" fmla="*/ 529850 w 1513475"/>
              <a:gd name="connsiteY15" fmla="*/ 199785 h 1275549"/>
              <a:gd name="connsiteX16" fmla="*/ 575954 w 1513475"/>
              <a:gd name="connsiteY16" fmla="*/ 122944 h 1275549"/>
              <a:gd name="connsiteX17" fmla="*/ 622059 w 1513475"/>
              <a:gd name="connsiteY17" fmla="*/ 38420 h 1275549"/>
              <a:gd name="connsiteX18" fmla="*/ 752687 w 1513475"/>
              <a:gd name="connsiteY18" fmla="*/ 0 h 1275549"/>
              <a:gd name="connsiteX19" fmla="*/ 1106153 w 1513475"/>
              <a:gd name="connsiteY19" fmla="*/ 7684 h 1275549"/>
              <a:gd name="connsiteX20" fmla="*/ 1167625 w 1513475"/>
              <a:gd name="connsiteY20" fmla="*/ 23052 h 1275549"/>
              <a:gd name="connsiteX21" fmla="*/ 1221413 w 1513475"/>
              <a:gd name="connsiteY21" fmla="*/ 61472 h 1275549"/>
              <a:gd name="connsiteX22" fmla="*/ 1267517 w 1513475"/>
              <a:gd name="connsiteY22" fmla="*/ 76840 h 1275549"/>
              <a:gd name="connsiteX23" fmla="*/ 1321306 w 1513475"/>
              <a:gd name="connsiteY23" fmla="*/ 130628 h 1275549"/>
              <a:gd name="connsiteX24" fmla="*/ 1398146 w 1513475"/>
              <a:gd name="connsiteY24" fmla="*/ 207469 h 1275549"/>
              <a:gd name="connsiteX25" fmla="*/ 1436566 w 1513475"/>
              <a:gd name="connsiteY25" fmla="*/ 268941 h 1275549"/>
              <a:gd name="connsiteX26" fmla="*/ 1451934 w 1513475"/>
              <a:gd name="connsiteY26" fmla="*/ 330413 h 1275549"/>
              <a:gd name="connsiteX27" fmla="*/ 1467302 w 1513475"/>
              <a:gd name="connsiteY27" fmla="*/ 353465 h 1275549"/>
              <a:gd name="connsiteX28" fmla="*/ 1505723 w 1513475"/>
              <a:gd name="connsiteY28" fmla="*/ 437990 h 1275549"/>
              <a:gd name="connsiteX29" fmla="*/ 1513407 w 1513475"/>
              <a:gd name="connsiteY29" fmla="*/ 484094 h 1275549"/>
              <a:gd name="connsiteX30" fmla="*/ 1474986 w 1513475"/>
              <a:gd name="connsiteY30" fmla="*/ 929768 h 1275549"/>
              <a:gd name="connsiteX31" fmla="*/ 1467302 w 1513475"/>
              <a:gd name="connsiteY31" fmla="*/ 983556 h 1275549"/>
              <a:gd name="connsiteX32" fmla="*/ 1436566 w 1513475"/>
              <a:gd name="connsiteY32" fmla="*/ 1052712 h 1275549"/>
              <a:gd name="connsiteX33" fmla="*/ 1413514 w 1513475"/>
              <a:gd name="connsiteY33" fmla="*/ 1083448 h 1275549"/>
              <a:gd name="connsiteX34" fmla="*/ 1375094 w 1513475"/>
              <a:gd name="connsiteY34" fmla="*/ 1129553 h 1275549"/>
              <a:gd name="connsiteX35" fmla="*/ 1305938 w 1513475"/>
              <a:gd name="connsiteY35" fmla="*/ 1167973 h 1275549"/>
              <a:gd name="connsiteX36" fmla="*/ 1206045 w 1513475"/>
              <a:gd name="connsiteY36" fmla="*/ 1214077 h 1275549"/>
              <a:gd name="connsiteX37" fmla="*/ 1021628 w 1513475"/>
              <a:gd name="connsiteY37" fmla="*/ 1221761 h 1275549"/>
              <a:gd name="connsiteX38" fmla="*/ 937104 w 1513475"/>
              <a:gd name="connsiteY38" fmla="*/ 1244813 h 1275549"/>
              <a:gd name="connsiteX39" fmla="*/ 875632 w 1513475"/>
              <a:gd name="connsiteY39" fmla="*/ 1275549 h 1275549"/>
              <a:gd name="connsiteX40" fmla="*/ 798791 w 1513475"/>
              <a:gd name="connsiteY40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68593 w 1513475"/>
              <a:gd name="connsiteY7" fmla="*/ 1091132 h 1275549"/>
              <a:gd name="connsiteX8" fmla="*/ 199437 w 1513475"/>
              <a:gd name="connsiteY8" fmla="*/ 1060396 h 1275549"/>
              <a:gd name="connsiteX9" fmla="*/ 76492 w 1513475"/>
              <a:gd name="connsiteY9" fmla="*/ 899032 h 1275549"/>
              <a:gd name="connsiteX10" fmla="*/ 7336 w 1513475"/>
              <a:gd name="connsiteY10" fmla="*/ 745351 h 1275549"/>
              <a:gd name="connsiteX11" fmla="*/ 15020 w 1513475"/>
              <a:gd name="connsiteY11" fmla="*/ 545566 h 1275549"/>
              <a:gd name="connsiteX12" fmla="*/ 122596 w 1513475"/>
              <a:gd name="connsiteY12" fmla="*/ 361149 h 1275549"/>
              <a:gd name="connsiteX13" fmla="*/ 291645 w 1513475"/>
              <a:gd name="connsiteY13" fmla="*/ 338097 h 1275549"/>
              <a:gd name="connsiteX14" fmla="*/ 414590 w 1513475"/>
              <a:gd name="connsiteY14" fmla="*/ 299677 h 1275549"/>
              <a:gd name="connsiteX15" fmla="*/ 529850 w 1513475"/>
              <a:gd name="connsiteY15" fmla="*/ 199785 h 1275549"/>
              <a:gd name="connsiteX16" fmla="*/ 575954 w 1513475"/>
              <a:gd name="connsiteY16" fmla="*/ 122944 h 1275549"/>
              <a:gd name="connsiteX17" fmla="*/ 622059 w 1513475"/>
              <a:gd name="connsiteY17" fmla="*/ 38420 h 1275549"/>
              <a:gd name="connsiteX18" fmla="*/ 752687 w 1513475"/>
              <a:gd name="connsiteY18" fmla="*/ 0 h 1275549"/>
              <a:gd name="connsiteX19" fmla="*/ 1106153 w 1513475"/>
              <a:gd name="connsiteY19" fmla="*/ 7684 h 1275549"/>
              <a:gd name="connsiteX20" fmla="*/ 1167625 w 1513475"/>
              <a:gd name="connsiteY20" fmla="*/ 23052 h 1275549"/>
              <a:gd name="connsiteX21" fmla="*/ 1221413 w 1513475"/>
              <a:gd name="connsiteY21" fmla="*/ 61472 h 1275549"/>
              <a:gd name="connsiteX22" fmla="*/ 1267517 w 1513475"/>
              <a:gd name="connsiteY22" fmla="*/ 76840 h 1275549"/>
              <a:gd name="connsiteX23" fmla="*/ 1321306 w 1513475"/>
              <a:gd name="connsiteY23" fmla="*/ 130628 h 1275549"/>
              <a:gd name="connsiteX24" fmla="*/ 1398146 w 1513475"/>
              <a:gd name="connsiteY24" fmla="*/ 207469 h 1275549"/>
              <a:gd name="connsiteX25" fmla="*/ 1436566 w 1513475"/>
              <a:gd name="connsiteY25" fmla="*/ 268941 h 1275549"/>
              <a:gd name="connsiteX26" fmla="*/ 1451934 w 1513475"/>
              <a:gd name="connsiteY26" fmla="*/ 330413 h 1275549"/>
              <a:gd name="connsiteX27" fmla="*/ 1467302 w 1513475"/>
              <a:gd name="connsiteY27" fmla="*/ 353465 h 1275549"/>
              <a:gd name="connsiteX28" fmla="*/ 1505723 w 1513475"/>
              <a:gd name="connsiteY28" fmla="*/ 437990 h 1275549"/>
              <a:gd name="connsiteX29" fmla="*/ 1513407 w 1513475"/>
              <a:gd name="connsiteY29" fmla="*/ 484094 h 1275549"/>
              <a:gd name="connsiteX30" fmla="*/ 1474986 w 1513475"/>
              <a:gd name="connsiteY30" fmla="*/ 929768 h 1275549"/>
              <a:gd name="connsiteX31" fmla="*/ 1467302 w 1513475"/>
              <a:gd name="connsiteY31" fmla="*/ 983556 h 1275549"/>
              <a:gd name="connsiteX32" fmla="*/ 1436566 w 1513475"/>
              <a:gd name="connsiteY32" fmla="*/ 1052712 h 1275549"/>
              <a:gd name="connsiteX33" fmla="*/ 1413514 w 1513475"/>
              <a:gd name="connsiteY33" fmla="*/ 1083448 h 1275549"/>
              <a:gd name="connsiteX34" fmla="*/ 1375094 w 1513475"/>
              <a:gd name="connsiteY34" fmla="*/ 1129553 h 1275549"/>
              <a:gd name="connsiteX35" fmla="*/ 1206045 w 1513475"/>
              <a:gd name="connsiteY35" fmla="*/ 1214077 h 1275549"/>
              <a:gd name="connsiteX36" fmla="*/ 1021628 w 1513475"/>
              <a:gd name="connsiteY36" fmla="*/ 1221761 h 1275549"/>
              <a:gd name="connsiteX37" fmla="*/ 937104 w 1513475"/>
              <a:gd name="connsiteY37" fmla="*/ 1244813 h 1275549"/>
              <a:gd name="connsiteX38" fmla="*/ 875632 w 1513475"/>
              <a:gd name="connsiteY38" fmla="*/ 1275549 h 1275549"/>
              <a:gd name="connsiteX39" fmla="*/ 798791 w 1513475"/>
              <a:gd name="connsiteY39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68593 w 1513475"/>
              <a:gd name="connsiteY7" fmla="*/ 1091132 h 1275549"/>
              <a:gd name="connsiteX8" fmla="*/ 199437 w 1513475"/>
              <a:gd name="connsiteY8" fmla="*/ 1060396 h 1275549"/>
              <a:gd name="connsiteX9" fmla="*/ 76492 w 1513475"/>
              <a:gd name="connsiteY9" fmla="*/ 899032 h 1275549"/>
              <a:gd name="connsiteX10" fmla="*/ 7336 w 1513475"/>
              <a:gd name="connsiteY10" fmla="*/ 745351 h 1275549"/>
              <a:gd name="connsiteX11" fmla="*/ 15020 w 1513475"/>
              <a:gd name="connsiteY11" fmla="*/ 545566 h 1275549"/>
              <a:gd name="connsiteX12" fmla="*/ 122596 w 1513475"/>
              <a:gd name="connsiteY12" fmla="*/ 361149 h 1275549"/>
              <a:gd name="connsiteX13" fmla="*/ 291645 w 1513475"/>
              <a:gd name="connsiteY13" fmla="*/ 338097 h 1275549"/>
              <a:gd name="connsiteX14" fmla="*/ 414590 w 1513475"/>
              <a:gd name="connsiteY14" fmla="*/ 299677 h 1275549"/>
              <a:gd name="connsiteX15" fmla="*/ 529850 w 1513475"/>
              <a:gd name="connsiteY15" fmla="*/ 199785 h 1275549"/>
              <a:gd name="connsiteX16" fmla="*/ 575954 w 1513475"/>
              <a:gd name="connsiteY16" fmla="*/ 122944 h 1275549"/>
              <a:gd name="connsiteX17" fmla="*/ 622059 w 1513475"/>
              <a:gd name="connsiteY17" fmla="*/ 38420 h 1275549"/>
              <a:gd name="connsiteX18" fmla="*/ 752687 w 1513475"/>
              <a:gd name="connsiteY18" fmla="*/ 0 h 1275549"/>
              <a:gd name="connsiteX19" fmla="*/ 1106153 w 1513475"/>
              <a:gd name="connsiteY19" fmla="*/ 7684 h 1275549"/>
              <a:gd name="connsiteX20" fmla="*/ 1167625 w 1513475"/>
              <a:gd name="connsiteY20" fmla="*/ 23052 h 1275549"/>
              <a:gd name="connsiteX21" fmla="*/ 1221413 w 1513475"/>
              <a:gd name="connsiteY21" fmla="*/ 61472 h 1275549"/>
              <a:gd name="connsiteX22" fmla="*/ 1267517 w 1513475"/>
              <a:gd name="connsiteY22" fmla="*/ 76840 h 1275549"/>
              <a:gd name="connsiteX23" fmla="*/ 1321306 w 1513475"/>
              <a:gd name="connsiteY23" fmla="*/ 130628 h 1275549"/>
              <a:gd name="connsiteX24" fmla="*/ 1398146 w 1513475"/>
              <a:gd name="connsiteY24" fmla="*/ 207469 h 1275549"/>
              <a:gd name="connsiteX25" fmla="*/ 1436566 w 1513475"/>
              <a:gd name="connsiteY25" fmla="*/ 268941 h 1275549"/>
              <a:gd name="connsiteX26" fmla="*/ 1451934 w 1513475"/>
              <a:gd name="connsiteY26" fmla="*/ 330413 h 1275549"/>
              <a:gd name="connsiteX27" fmla="*/ 1505723 w 1513475"/>
              <a:gd name="connsiteY27" fmla="*/ 437990 h 1275549"/>
              <a:gd name="connsiteX28" fmla="*/ 1513407 w 1513475"/>
              <a:gd name="connsiteY28" fmla="*/ 484094 h 1275549"/>
              <a:gd name="connsiteX29" fmla="*/ 1474986 w 1513475"/>
              <a:gd name="connsiteY29" fmla="*/ 929768 h 1275549"/>
              <a:gd name="connsiteX30" fmla="*/ 1467302 w 1513475"/>
              <a:gd name="connsiteY30" fmla="*/ 983556 h 1275549"/>
              <a:gd name="connsiteX31" fmla="*/ 1436566 w 1513475"/>
              <a:gd name="connsiteY31" fmla="*/ 1052712 h 1275549"/>
              <a:gd name="connsiteX32" fmla="*/ 1413514 w 1513475"/>
              <a:gd name="connsiteY32" fmla="*/ 1083448 h 1275549"/>
              <a:gd name="connsiteX33" fmla="*/ 1375094 w 1513475"/>
              <a:gd name="connsiteY33" fmla="*/ 1129553 h 1275549"/>
              <a:gd name="connsiteX34" fmla="*/ 1206045 w 1513475"/>
              <a:gd name="connsiteY34" fmla="*/ 1214077 h 1275549"/>
              <a:gd name="connsiteX35" fmla="*/ 1021628 w 1513475"/>
              <a:gd name="connsiteY35" fmla="*/ 1221761 h 1275549"/>
              <a:gd name="connsiteX36" fmla="*/ 937104 w 1513475"/>
              <a:gd name="connsiteY36" fmla="*/ 1244813 h 1275549"/>
              <a:gd name="connsiteX37" fmla="*/ 875632 w 1513475"/>
              <a:gd name="connsiteY37" fmla="*/ 1275549 h 1275549"/>
              <a:gd name="connsiteX38" fmla="*/ 798791 w 1513475"/>
              <a:gd name="connsiteY38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68593 w 1513475"/>
              <a:gd name="connsiteY7" fmla="*/ 1091132 h 1275549"/>
              <a:gd name="connsiteX8" fmla="*/ 199437 w 1513475"/>
              <a:gd name="connsiteY8" fmla="*/ 1060396 h 1275549"/>
              <a:gd name="connsiteX9" fmla="*/ 76492 w 1513475"/>
              <a:gd name="connsiteY9" fmla="*/ 899032 h 1275549"/>
              <a:gd name="connsiteX10" fmla="*/ 7336 w 1513475"/>
              <a:gd name="connsiteY10" fmla="*/ 745351 h 1275549"/>
              <a:gd name="connsiteX11" fmla="*/ 15020 w 1513475"/>
              <a:gd name="connsiteY11" fmla="*/ 545566 h 1275549"/>
              <a:gd name="connsiteX12" fmla="*/ 122596 w 1513475"/>
              <a:gd name="connsiteY12" fmla="*/ 361149 h 1275549"/>
              <a:gd name="connsiteX13" fmla="*/ 291645 w 1513475"/>
              <a:gd name="connsiteY13" fmla="*/ 338097 h 1275549"/>
              <a:gd name="connsiteX14" fmla="*/ 414590 w 1513475"/>
              <a:gd name="connsiteY14" fmla="*/ 299677 h 1275549"/>
              <a:gd name="connsiteX15" fmla="*/ 529850 w 1513475"/>
              <a:gd name="connsiteY15" fmla="*/ 199785 h 1275549"/>
              <a:gd name="connsiteX16" fmla="*/ 575954 w 1513475"/>
              <a:gd name="connsiteY16" fmla="*/ 122944 h 1275549"/>
              <a:gd name="connsiteX17" fmla="*/ 622059 w 1513475"/>
              <a:gd name="connsiteY17" fmla="*/ 38420 h 1275549"/>
              <a:gd name="connsiteX18" fmla="*/ 752687 w 1513475"/>
              <a:gd name="connsiteY18" fmla="*/ 0 h 1275549"/>
              <a:gd name="connsiteX19" fmla="*/ 1106153 w 1513475"/>
              <a:gd name="connsiteY19" fmla="*/ 7684 h 1275549"/>
              <a:gd name="connsiteX20" fmla="*/ 1167625 w 1513475"/>
              <a:gd name="connsiteY20" fmla="*/ 23052 h 1275549"/>
              <a:gd name="connsiteX21" fmla="*/ 1221413 w 1513475"/>
              <a:gd name="connsiteY21" fmla="*/ 61472 h 1275549"/>
              <a:gd name="connsiteX22" fmla="*/ 1321306 w 1513475"/>
              <a:gd name="connsiteY22" fmla="*/ 130628 h 1275549"/>
              <a:gd name="connsiteX23" fmla="*/ 1398146 w 1513475"/>
              <a:gd name="connsiteY23" fmla="*/ 207469 h 1275549"/>
              <a:gd name="connsiteX24" fmla="*/ 1436566 w 1513475"/>
              <a:gd name="connsiteY24" fmla="*/ 268941 h 1275549"/>
              <a:gd name="connsiteX25" fmla="*/ 1451934 w 1513475"/>
              <a:gd name="connsiteY25" fmla="*/ 330413 h 1275549"/>
              <a:gd name="connsiteX26" fmla="*/ 1505723 w 1513475"/>
              <a:gd name="connsiteY26" fmla="*/ 437990 h 1275549"/>
              <a:gd name="connsiteX27" fmla="*/ 1513407 w 1513475"/>
              <a:gd name="connsiteY27" fmla="*/ 484094 h 1275549"/>
              <a:gd name="connsiteX28" fmla="*/ 1474986 w 1513475"/>
              <a:gd name="connsiteY28" fmla="*/ 929768 h 1275549"/>
              <a:gd name="connsiteX29" fmla="*/ 1467302 w 1513475"/>
              <a:gd name="connsiteY29" fmla="*/ 983556 h 1275549"/>
              <a:gd name="connsiteX30" fmla="*/ 1436566 w 1513475"/>
              <a:gd name="connsiteY30" fmla="*/ 1052712 h 1275549"/>
              <a:gd name="connsiteX31" fmla="*/ 1413514 w 1513475"/>
              <a:gd name="connsiteY31" fmla="*/ 1083448 h 1275549"/>
              <a:gd name="connsiteX32" fmla="*/ 1375094 w 1513475"/>
              <a:gd name="connsiteY32" fmla="*/ 1129553 h 1275549"/>
              <a:gd name="connsiteX33" fmla="*/ 1206045 w 1513475"/>
              <a:gd name="connsiteY33" fmla="*/ 1214077 h 1275549"/>
              <a:gd name="connsiteX34" fmla="*/ 1021628 w 1513475"/>
              <a:gd name="connsiteY34" fmla="*/ 1221761 h 1275549"/>
              <a:gd name="connsiteX35" fmla="*/ 937104 w 1513475"/>
              <a:gd name="connsiteY35" fmla="*/ 1244813 h 1275549"/>
              <a:gd name="connsiteX36" fmla="*/ 875632 w 1513475"/>
              <a:gd name="connsiteY36" fmla="*/ 1275549 h 1275549"/>
              <a:gd name="connsiteX37" fmla="*/ 798791 w 1513475"/>
              <a:gd name="connsiteY37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68593 w 1513475"/>
              <a:gd name="connsiteY7" fmla="*/ 1091132 h 1275549"/>
              <a:gd name="connsiteX8" fmla="*/ 199437 w 1513475"/>
              <a:gd name="connsiteY8" fmla="*/ 1060396 h 1275549"/>
              <a:gd name="connsiteX9" fmla="*/ 76492 w 1513475"/>
              <a:gd name="connsiteY9" fmla="*/ 899032 h 1275549"/>
              <a:gd name="connsiteX10" fmla="*/ 7336 w 1513475"/>
              <a:gd name="connsiteY10" fmla="*/ 745351 h 1275549"/>
              <a:gd name="connsiteX11" fmla="*/ 15020 w 1513475"/>
              <a:gd name="connsiteY11" fmla="*/ 545566 h 1275549"/>
              <a:gd name="connsiteX12" fmla="*/ 122596 w 1513475"/>
              <a:gd name="connsiteY12" fmla="*/ 361149 h 1275549"/>
              <a:gd name="connsiteX13" fmla="*/ 291645 w 1513475"/>
              <a:gd name="connsiteY13" fmla="*/ 338097 h 1275549"/>
              <a:gd name="connsiteX14" fmla="*/ 414590 w 1513475"/>
              <a:gd name="connsiteY14" fmla="*/ 299677 h 1275549"/>
              <a:gd name="connsiteX15" fmla="*/ 529850 w 1513475"/>
              <a:gd name="connsiteY15" fmla="*/ 199785 h 1275549"/>
              <a:gd name="connsiteX16" fmla="*/ 575954 w 1513475"/>
              <a:gd name="connsiteY16" fmla="*/ 122944 h 1275549"/>
              <a:gd name="connsiteX17" fmla="*/ 622059 w 1513475"/>
              <a:gd name="connsiteY17" fmla="*/ 38420 h 1275549"/>
              <a:gd name="connsiteX18" fmla="*/ 752687 w 1513475"/>
              <a:gd name="connsiteY18" fmla="*/ 0 h 1275549"/>
              <a:gd name="connsiteX19" fmla="*/ 1106153 w 1513475"/>
              <a:gd name="connsiteY19" fmla="*/ 7684 h 1275549"/>
              <a:gd name="connsiteX20" fmla="*/ 1167625 w 1513475"/>
              <a:gd name="connsiteY20" fmla="*/ 23052 h 1275549"/>
              <a:gd name="connsiteX21" fmla="*/ 1321306 w 1513475"/>
              <a:gd name="connsiteY21" fmla="*/ 130628 h 1275549"/>
              <a:gd name="connsiteX22" fmla="*/ 1398146 w 1513475"/>
              <a:gd name="connsiteY22" fmla="*/ 207469 h 1275549"/>
              <a:gd name="connsiteX23" fmla="*/ 1436566 w 1513475"/>
              <a:gd name="connsiteY23" fmla="*/ 268941 h 1275549"/>
              <a:gd name="connsiteX24" fmla="*/ 1451934 w 1513475"/>
              <a:gd name="connsiteY24" fmla="*/ 330413 h 1275549"/>
              <a:gd name="connsiteX25" fmla="*/ 1505723 w 1513475"/>
              <a:gd name="connsiteY25" fmla="*/ 437990 h 1275549"/>
              <a:gd name="connsiteX26" fmla="*/ 1513407 w 1513475"/>
              <a:gd name="connsiteY26" fmla="*/ 484094 h 1275549"/>
              <a:gd name="connsiteX27" fmla="*/ 1474986 w 1513475"/>
              <a:gd name="connsiteY27" fmla="*/ 929768 h 1275549"/>
              <a:gd name="connsiteX28" fmla="*/ 1467302 w 1513475"/>
              <a:gd name="connsiteY28" fmla="*/ 983556 h 1275549"/>
              <a:gd name="connsiteX29" fmla="*/ 1436566 w 1513475"/>
              <a:gd name="connsiteY29" fmla="*/ 1052712 h 1275549"/>
              <a:gd name="connsiteX30" fmla="*/ 1413514 w 1513475"/>
              <a:gd name="connsiteY30" fmla="*/ 1083448 h 1275549"/>
              <a:gd name="connsiteX31" fmla="*/ 1375094 w 1513475"/>
              <a:gd name="connsiteY31" fmla="*/ 1129553 h 1275549"/>
              <a:gd name="connsiteX32" fmla="*/ 1206045 w 1513475"/>
              <a:gd name="connsiteY32" fmla="*/ 1214077 h 1275549"/>
              <a:gd name="connsiteX33" fmla="*/ 1021628 w 1513475"/>
              <a:gd name="connsiteY33" fmla="*/ 1221761 h 1275549"/>
              <a:gd name="connsiteX34" fmla="*/ 937104 w 1513475"/>
              <a:gd name="connsiteY34" fmla="*/ 1244813 h 1275549"/>
              <a:gd name="connsiteX35" fmla="*/ 875632 w 1513475"/>
              <a:gd name="connsiteY35" fmla="*/ 1275549 h 1275549"/>
              <a:gd name="connsiteX36" fmla="*/ 798791 w 1513475"/>
              <a:gd name="connsiteY36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68593 w 1513475"/>
              <a:gd name="connsiteY7" fmla="*/ 1091132 h 1275549"/>
              <a:gd name="connsiteX8" fmla="*/ 199437 w 1513475"/>
              <a:gd name="connsiteY8" fmla="*/ 1060396 h 1275549"/>
              <a:gd name="connsiteX9" fmla="*/ 76492 w 1513475"/>
              <a:gd name="connsiteY9" fmla="*/ 899032 h 1275549"/>
              <a:gd name="connsiteX10" fmla="*/ 7336 w 1513475"/>
              <a:gd name="connsiteY10" fmla="*/ 745351 h 1275549"/>
              <a:gd name="connsiteX11" fmla="*/ 15020 w 1513475"/>
              <a:gd name="connsiteY11" fmla="*/ 545566 h 1275549"/>
              <a:gd name="connsiteX12" fmla="*/ 122596 w 1513475"/>
              <a:gd name="connsiteY12" fmla="*/ 361149 h 1275549"/>
              <a:gd name="connsiteX13" fmla="*/ 291645 w 1513475"/>
              <a:gd name="connsiteY13" fmla="*/ 338097 h 1275549"/>
              <a:gd name="connsiteX14" fmla="*/ 414590 w 1513475"/>
              <a:gd name="connsiteY14" fmla="*/ 299677 h 1275549"/>
              <a:gd name="connsiteX15" fmla="*/ 529850 w 1513475"/>
              <a:gd name="connsiteY15" fmla="*/ 199785 h 1275549"/>
              <a:gd name="connsiteX16" fmla="*/ 575954 w 1513475"/>
              <a:gd name="connsiteY16" fmla="*/ 122944 h 1275549"/>
              <a:gd name="connsiteX17" fmla="*/ 622059 w 1513475"/>
              <a:gd name="connsiteY17" fmla="*/ 38420 h 1275549"/>
              <a:gd name="connsiteX18" fmla="*/ 752687 w 1513475"/>
              <a:gd name="connsiteY18" fmla="*/ 0 h 1275549"/>
              <a:gd name="connsiteX19" fmla="*/ 1167625 w 1513475"/>
              <a:gd name="connsiteY19" fmla="*/ 23052 h 1275549"/>
              <a:gd name="connsiteX20" fmla="*/ 1321306 w 1513475"/>
              <a:gd name="connsiteY20" fmla="*/ 130628 h 1275549"/>
              <a:gd name="connsiteX21" fmla="*/ 1398146 w 1513475"/>
              <a:gd name="connsiteY21" fmla="*/ 207469 h 1275549"/>
              <a:gd name="connsiteX22" fmla="*/ 1436566 w 1513475"/>
              <a:gd name="connsiteY22" fmla="*/ 268941 h 1275549"/>
              <a:gd name="connsiteX23" fmla="*/ 1451934 w 1513475"/>
              <a:gd name="connsiteY23" fmla="*/ 330413 h 1275549"/>
              <a:gd name="connsiteX24" fmla="*/ 1505723 w 1513475"/>
              <a:gd name="connsiteY24" fmla="*/ 437990 h 1275549"/>
              <a:gd name="connsiteX25" fmla="*/ 1513407 w 1513475"/>
              <a:gd name="connsiteY25" fmla="*/ 484094 h 1275549"/>
              <a:gd name="connsiteX26" fmla="*/ 1474986 w 1513475"/>
              <a:gd name="connsiteY26" fmla="*/ 929768 h 1275549"/>
              <a:gd name="connsiteX27" fmla="*/ 1467302 w 1513475"/>
              <a:gd name="connsiteY27" fmla="*/ 983556 h 1275549"/>
              <a:gd name="connsiteX28" fmla="*/ 1436566 w 1513475"/>
              <a:gd name="connsiteY28" fmla="*/ 1052712 h 1275549"/>
              <a:gd name="connsiteX29" fmla="*/ 1413514 w 1513475"/>
              <a:gd name="connsiteY29" fmla="*/ 1083448 h 1275549"/>
              <a:gd name="connsiteX30" fmla="*/ 1375094 w 1513475"/>
              <a:gd name="connsiteY30" fmla="*/ 1129553 h 1275549"/>
              <a:gd name="connsiteX31" fmla="*/ 1206045 w 1513475"/>
              <a:gd name="connsiteY31" fmla="*/ 1214077 h 1275549"/>
              <a:gd name="connsiteX32" fmla="*/ 1021628 w 1513475"/>
              <a:gd name="connsiteY32" fmla="*/ 1221761 h 1275549"/>
              <a:gd name="connsiteX33" fmla="*/ 937104 w 1513475"/>
              <a:gd name="connsiteY33" fmla="*/ 1244813 h 1275549"/>
              <a:gd name="connsiteX34" fmla="*/ 875632 w 1513475"/>
              <a:gd name="connsiteY34" fmla="*/ 1275549 h 1275549"/>
              <a:gd name="connsiteX35" fmla="*/ 798791 w 1513475"/>
              <a:gd name="connsiteY35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68593 w 1513475"/>
              <a:gd name="connsiteY7" fmla="*/ 1091132 h 1275549"/>
              <a:gd name="connsiteX8" fmla="*/ 199437 w 1513475"/>
              <a:gd name="connsiteY8" fmla="*/ 1060396 h 1275549"/>
              <a:gd name="connsiteX9" fmla="*/ 76492 w 1513475"/>
              <a:gd name="connsiteY9" fmla="*/ 899032 h 1275549"/>
              <a:gd name="connsiteX10" fmla="*/ 7336 w 1513475"/>
              <a:gd name="connsiteY10" fmla="*/ 745351 h 1275549"/>
              <a:gd name="connsiteX11" fmla="*/ 15020 w 1513475"/>
              <a:gd name="connsiteY11" fmla="*/ 545566 h 1275549"/>
              <a:gd name="connsiteX12" fmla="*/ 122596 w 1513475"/>
              <a:gd name="connsiteY12" fmla="*/ 361149 h 1275549"/>
              <a:gd name="connsiteX13" fmla="*/ 291645 w 1513475"/>
              <a:gd name="connsiteY13" fmla="*/ 338097 h 1275549"/>
              <a:gd name="connsiteX14" fmla="*/ 414590 w 1513475"/>
              <a:gd name="connsiteY14" fmla="*/ 299677 h 1275549"/>
              <a:gd name="connsiteX15" fmla="*/ 529850 w 1513475"/>
              <a:gd name="connsiteY15" fmla="*/ 199785 h 1275549"/>
              <a:gd name="connsiteX16" fmla="*/ 575954 w 1513475"/>
              <a:gd name="connsiteY16" fmla="*/ 122944 h 1275549"/>
              <a:gd name="connsiteX17" fmla="*/ 752687 w 1513475"/>
              <a:gd name="connsiteY17" fmla="*/ 0 h 1275549"/>
              <a:gd name="connsiteX18" fmla="*/ 1167625 w 1513475"/>
              <a:gd name="connsiteY18" fmla="*/ 23052 h 1275549"/>
              <a:gd name="connsiteX19" fmla="*/ 1321306 w 1513475"/>
              <a:gd name="connsiteY19" fmla="*/ 130628 h 1275549"/>
              <a:gd name="connsiteX20" fmla="*/ 1398146 w 1513475"/>
              <a:gd name="connsiteY20" fmla="*/ 207469 h 1275549"/>
              <a:gd name="connsiteX21" fmla="*/ 1436566 w 1513475"/>
              <a:gd name="connsiteY21" fmla="*/ 268941 h 1275549"/>
              <a:gd name="connsiteX22" fmla="*/ 1451934 w 1513475"/>
              <a:gd name="connsiteY22" fmla="*/ 330413 h 1275549"/>
              <a:gd name="connsiteX23" fmla="*/ 1505723 w 1513475"/>
              <a:gd name="connsiteY23" fmla="*/ 437990 h 1275549"/>
              <a:gd name="connsiteX24" fmla="*/ 1513407 w 1513475"/>
              <a:gd name="connsiteY24" fmla="*/ 484094 h 1275549"/>
              <a:gd name="connsiteX25" fmla="*/ 1474986 w 1513475"/>
              <a:gd name="connsiteY25" fmla="*/ 929768 h 1275549"/>
              <a:gd name="connsiteX26" fmla="*/ 1467302 w 1513475"/>
              <a:gd name="connsiteY26" fmla="*/ 983556 h 1275549"/>
              <a:gd name="connsiteX27" fmla="*/ 1436566 w 1513475"/>
              <a:gd name="connsiteY27" fmla="*/ 1052712 h 1275549"/>
              <a:gd name="connsiteX28" fmla="*/ 1413514 w 1513475"/>
              <a:gd name="connsiteY28" fmla="*/ 1083448 h 1275549"/>
              <a:gd name="connsiteX29" fmla="*/ 1375094 w 1513475"/>
              <a:gd name="connsiteY29" fmla="*/ 1129553 h 1275549"/>
              <a:gd name="connsiteX30" fmla="*/ 1206045 w 1513475"/>
              <a:gd name="connsiteY30" fmla="*/ 1214077 h 1275549"/>
              <a:gd name="connsiteX31" fmla="*/ 1021628 w 1513475"/>
              <a:gd name="connsiteY31" fmla="*/ 1221761 h 1275549"/>
              <a:gd name="connsiteX32" fmla="*/ 937104 w 1513475"/>
              <a:gd name="connsiteY32" fmla="*/ 1244813 h 1275549"/>
              <a:gd name="connsiteX33" fmla="*/ 875632 w 1513475"/>
              <a:gd name="connsiteY33" fmla="*/ 1275549 h 1275549"/>
              <a:gd name="connsiteX34" fmla="*/ 798791 w 1513475"/>
              <a:gd name="connsiteY34" fmla="*/ 1275549 h 1275549"/>
              <a:gd name="connsiteX0" fmla="*/ 798791 w 1516636"/>
              <a:gd name="connsiteY0" fmla="*/ 1275549 h 1275549"/>
              <a:gd name="connsiteX1" fmla="*/ 798791 w 1516636"/>
              <a:gd name="connsiteY1" fmla="*/ 1275549 h 1275549"/>
              <a:gd name="connsiteX2" fmla="*/ 652795 w 1516636"/>
              <a:gd name="connsiteY2" fmla="*/ 1214077 h 1275549"/>
              <a:gd name="connsiteX3" fmla="*/ 575954 w 1516636"/>
              <a:gd name="connsiteY3" fmla="*/ 1206393 h 1275549"/>
              <a:gd name="connsiteX4" fmla="*/ 552902 w 1516636"/>
              <a:gd name="connsiteY4" fmla="*/ 1198709 h 1275549"/>
              <a:gd name="connsiteX5" fmla="*/ 468378 w 1516636"/>
              <a:gd name="connsiteY5" fmla="*/ 1160289 h 1275549"/>
              <a:gd name="connsiteX6" fmla="*/ 345433 w 1516636"/>
              <a:gd name="connsiteY6" fmla="*/ 1121869 h 1275549"/>
              <a:gd name="connsiteX7" fmla="*/ 268593 w 1516636"/>
              <a:gd name="connsiteY7" fmla="*/ 1091132 h 1275549"/>
              <a:gd name="connsiteX8" fmla="*/ 199437 w 1516636"/>
              <a:gd name="connsiteY8" fmla="*/ 1060396 h 1275549"/>
              <a:gd name="connsiteX9" fmla="*/ 76492 w 1516636"/>
              <a:gd name="connsiteY9" fmla="*/ 899032 h 1275549"/>
              <a:gd name="connsiteX10" fmla="*/ 7336 w 1516636"/>
              <a:gd name="connsiteY10" fmla="*/ 745351 h 1275549"/>
              <a:gd name="connsiteX11" fmla="*/ 15020 w 1516636"/>
              <a:gd name="connsiteY11" fmla="*/ 545566 h 1275549"/>
              <a:gd name="connsiteX12" fmla="*/ 122596 w 1516636"/>
              <a:gd name="connsiteY12" fmla="*/ 361149 h 1275549"/>
              <a:gd name="connsiteX13" fmla="*/ 291645 w 1516636"/>
              <a:gd name="connsiteY13" fmla="*/ 338097 h 1275549"/>
              <a:gd name="connsiteX14" fmla="*/ 414590 w 1516636"/>
              <a:gd name="connsiteY14" fmla="*/ 299677 h 1275549"/>
              <a:gd name="connsiteX15" fmla="*/ 529850 w 1516636"/>
              <a:gd name="connsiteY15" fmla="*/ 199785 h 1275549"/>
              <a:gd name="connsiteX16" fmla="*/ 575954 w 1516636"/>
              <a:gd name="connsiteY16" fmla="*/ 122944 h 1275549"/>
              <a:gd name="connsiteX17" fmla="*/ 752687 w 1516636"/>
              <a:gd name="connsiteY17" fmla="*/ 0 h 1275549"/>
              <a:gd name="connsiteX18" fmla="*/ 1167625 w 1516636"/>
              <a:gd name="connsiteY18" fmla="*/ 23052 h 1275549"/>
              <a:gd name="connsiteX19" fmla="*/ 1321306 w 1516636"/>
              <a:gd name="connsiteY19" fmla="*/ 130628 h 1275549"/>
              <a:gd name="connsiteX20" fmla="*/ 1398146 w 1516636"/>
              <a:gd name="connsiteY20" fmla="*/ 207469 h 1275549"/>
              <a:gd name="connsiteX21" fmla="*/ 1436566 w 1516636"/>
              <a:gd name="connsiteY21" fmla="*/ 268941 h 1275549"/>
              <a:gd name="connsiteX22" fmla="*/ 1451934 w 1516636"/>
              <a:gd name="connsiteY22" fmla="*/ 330413 h 1275549"/>
              <a:gd name="connsiteX23" fmla="*/ 1513407 w 1516636"/>
              <a:gd name="connsiteY23" fmla="*/ 484094 h 1275549"/>
              <a:gd name="connsiteX24" fmla="*/ 1474986 w 1516636"/>
              <a:gd name="connsiteY24" fmla="*/ 929768 h 1275549"/>
              <a:gd name="connsiteX25" fmla="*/ 1467302 w 1516636"/>
              <a:gd name="connsiteY25" fmla="*/ 983556 h 1275549"/>
              <a:gd name="connsiteX26" fmla="*/ 1436566 w 1516636"/>
              <a:gd name="connsiteY26" fmla="*/ 1052712 h 1275549"/>
              <a:gd name="connsiteX27" fmla="*/ 1413514 w 1516636"/>
              <a:gd name="connsiteY27" fmla="*/ 1083448 h 1275549"/>
              <a:gd name="connsiteX28" fmla="*/ 1375094 w 1516636"/>
              <a:gd name="connsiteY28" fmla="*/ 1129553 h 1275549"/>
              <a:gd name="connsiteX29" fmla="*/ 1206045 w 1516636"/>
              <a:gd name="connsiteY29" fmla="*/ 1214077 h 1275549"/>
              <a:gd name="connsiteX30" fmla="*/ 1021628 w 1516636"/>
              <a:gd name="connsiteY30" fmla="*/ 1221761 h 1275549"/>
              <a:gd name="connsiteX31" fmla="*/ 937104 w 1516636"/>
              <a:gd name="connsiteY31" fmla="*/ 1244813 h 1275549"/>
              <a:gd name="connsiteX32" fmla="*/ 875632 w 1516636"/>
              <a:gd name="connsiteY32" fmla="*/ 1275549 h 1275549"/>
              <a:gd name="connsiteX33" fmla="*/ 798791 w 1516636"/>
              <a:gd name="connsiteY33" fmla="*/ 1275549 h 1275549"/>
              <a:gd name="connsiteX0" fmla="*/ 798791 w 1516636"/>
              <a:gd name="connsiteY0" fmla="*/ 1275549 h 1275549"/>
              <a:gd name="connsiteX1" fmla="*/ 798791 w 1516636"/>
              <a:gd name="connsiteY1" fmla="*/ 1275549 h 1275549"/>
              <a:gd name="connsiteX2" fmla="*/ 652795 w 1516636"/>
              <a:gd name="connsiteY2" fmla="*/ 1214077 h 1275549"/>
              <a:gd name="connsiteX3" fmla="*/ 575954 w 1516636"/>
              <a:gd name="connsiteY3" fmla="*/ 1206393 h 1275549"/>
              <a:gd name="connsiteX4" fmla="*/ 552902 w 1516636"/>
              <a:gd name="connsiteY4" fmla="*/ 1198709 h 1275549"/>
              <a:gd name="connsiteX5" fmla="*/ 468378 w 1516636"/>
              <a:gd name="connsiteY5" fmla="*/ 1160289 h 1275549"/>
              <a:gd name="connsiteX6" fmla="*/ 345433 w 1516636"/>
              <a:gd name="connsiteY6" fmla="*/ 1121869 h 1275549"/>
              <a:gd name="connsiteX7" fmla="*/ 268593 w 1516636"/>
              <a:gd name="connsiteY7" fmla="*/ 1091132 h 1275549"/>
              <a:gd name="connsiteX8" fmla="*/ 199437 w 1516636"/>
              <a:gd name="connsiteY8" fmla="*/ 1060396 h 1275549"/>
              <a:gd name="connsiteX9" fmla="*/ 76492 w 1516636"/>
              <a:gd name="connsiteY9" fmla="*/ 899032 h 1275549"/>
              <a:gd name="connsiteX10" fmla="*/ 7336 w 1516636"/>
              <a:gd name="connsiteY10" fmla="*/ 745351 h 1275549"/>
              <a:gd name="connsiteX11" fmla="*/ 15020 w 1516636"/>
              <a:gd name="connsiteY11" fmla="*/ 545566 h 1275549"/>
              <a:gd name="connsiteX12" fmla="*/ 122596 w 1516636"/>
              <a:gd name="connsiteY12" fmla="*/ 361149 h 1275549"/>
              <a:gd name="connsiteX13" fmla="*/ 291645 w 1516636"/>
              <a:gd name="connsiteY13" fmla="*/ 338097 h 1275549"/>
              <a:gd name="connsiteX14" fmla="*/ 414590 w 1516636"/>
              <a:gd name="connsiteY14" fmla="*/ 299677 h 1275549"/>
              <a:gd name="connsiteX15" fmla="*/ 529850 w 1516636"/>
              <a:gd name="connsiteY15" fmla="*/ 199785 h 1275549"/>
              <a:gd name="connsiteX16" fmla="*/ 575954 w 1516636"/>
              <a:gd name="connsiteY16" fmla="*/ 122944 h 1275549"/>
              <a:gd name="connsiteX17" fmla="*/ 752687 w 1516636"/>
              <a:gd name="connsiteY17" fmla="*/ 0 h 1275549"/>
              <a:gd name="connsiteX18" fmla="*/ 1167625 w 1516636"/>
              <a:gd name="connsiteY18" fmla="*/ 23052 h 1275549"/>
              <a:gd name="connsiteX19" fmla="*/ 1321306 w 1516636"/>
              <a:gd name="connsiteY19" fmla="*/ 130628 h 1275549"/>
              <a:gd name="connsiteX20" fmla="*/ 1398146 w 1516636"/>
              <a:gd name="connsiteY20" fmla="*/ 207469 h 1275549"/>
              <a:gd name="connsiteX21" fmla="*/ 1436566 w 1516636"/>
              <a:gd name="connsiteY21" fmla="*/ 268941 h 1275549"/>
              <a:gd name="connsiteX22" fmla="*/ 1451934 w 1516636"/>
              <a:gd name="connsiteY22" fmla="*/ 330413 h 1275549"/>
              <a:gd name="connsiteX23" fmla="*/ 1513407 w 1516636"/>
              <a:gd name="connsiteY23" fmla="*/ 484094 h 1275549"/>
              <a:gd name="connsiteX24" fmla="*/ 1474986 w 1516636"/>
              <a:gd name="connsiteY24" fmla="*/ 929768 h 1275549"/>
              <a:gd name="connsiteX25" fmla="*/ 1467302 w 1516636"/>
              <a:gd name="connsiteY25" fmla="*/ 983556 h 1275549"/>
              <a:gd name="connsiteX26" fmla="*/ 1413514 w 1516636"/>
              <a:gd name="connsiteY26" fmla="*/ 1083448 h 1275549"/>
              <a:gd name="connsiteX27" fmla="*/ 1375094 w 1516636"/>
              <a:gd name="connsiteY27" fmla="*/ 1129553 h 1275549"/>
              <a:gd name="connsiteX28" fmla="*/ 1206045 w 1516636"/>
              <a:gd name="connsiteY28" fmla="*/ 1214077 h 1275549"/>
              <a:gd name="connsiteX29" fmla="*/ 1021628 w 1516636"/>
              <a:gd name="connsiteY29" fmla="*/ 1221761 h 1275549"/>
              <a:gd name="connsiteX30" fmla="*/ 937104 w 1516636"/>
              <a:gd name="connsiteY30" fmla="*/ 1244813 h 1275549"/>
              <a:gd name="connsiteX31" fmla="*/ 875632 w 1516636"/>
              <a:gd name="connsiteY31" fmla="*/ 1275549 h 1275549"/>
              <a:gd name="connsiteX32" fmla="*/ 798791 w 1516636"/>
              <a:gd name="connsiteY32" fmla="*/ 1275549 h 1275549"/>
              <a:gd name="connsiteX0" fmla="*/ 798791 w 1516636"/>
              <a:gd name="connsiteY0" fmla="*/ 1275549 h 1275549"/>
              <a:gd name="connsiteX1" fmla="*/ 798791 w 1516636"/>
              <a:gd name="connsiteY1" fmla="*/ 1275549 h 1275549"/>
              <a:gd name="connsiteX2" fmla="*/ 652795 w 1516636"/>
              <a:gd name="connsiteY2" fmla="*/ 1214077 h 1275549"/>
              <a:gd name="connsiteX3" fmla="*/ 575954 w 1516636"/>
              <a:gd name="connsiteY3" fmla="*/ 1206393 h 1275549"/>
              <a:gd name="connsiteX4" fmla="*/ 552902 w 1516636"/>
              <a:gd name="connsiteY4" fmla="*/ 1198709 h 1275549"/>
              <a:gd name="connsiteX5" fmla="*/ 468378 w 1516636"/>
              <a:gd name="connsiteY5" fmla="*/ 1160289 h 1275549"/>
              <a:gd name="connsiteX6" fmla="*/ 345433 w 1516636"/>
              <a:gd name="connsiteY6" fmla="*/ 1121869 h 1275549"/>
              <a:gd name="connsiteX7" fmla="*/ 268593 w 1516636"/>
              <a:gd name="connsiteY7" fmla="*/ 1091132 h 1275549"/>
              <a:gd name="connsiteX8" fmla="*/ 199437 w 1516636"/>
              <a:gd name="connsiteY8" fmla="*/ 1060396 h 1275549"/>
              <a:gd name="connsiteX9" fmla="*/ 76492 w 1516636"/>
              <a:gd name="connsiteY9" fmla="*/ 899032 h 1275549"/>
              <a:gd name="connsiteX10" fmla="*/ 7336 w 1516636"/>
              <a:gd name="connsiteY10" fmla="*/ 745351 h 1275549"/>
              <a:gd name="connsiteX11" fmla="*/ 15020 w 1516636"/>
              <a:gd name="connsiteY11" fmla="*/ 545566 h 1275549"/>
              <a:gd name="connsiteX12" fmla="*/ 122596 w 1516636"/>
              <a:gd name="connsiteY12" fmla="*/ 361149 h 1275549"/>
              <a:gd name="connsiteX13" fmla="*/ 291645 w 1516636"/>
              <a:gd name="connsiteY13" fmla="*/ 338097 h 1275549"/>
              <a:gd name="connsiteX14" fmla="*/ 414590 w 1516636"/>
              <a:gd name="connsiteY14" fmla="*/ 299677 h 1275549"/>
              <a:gd name="connsiteX15" fmla="*/ 529850 w 1516636"/>
              <a:gd name="connsiteY15" fmla="*/ 199785 h 1275549"/>
              <a:gd name="connsiteX16" fmla="*/ 575954 w 1516636"/>
              <a:gd name="connsiteY16" fmla="*/ 122944 h 1275549"/>
              <a:gd name="connsiteX17" fmla="*/ 752687 w 1516636"/>
              <a:gd name="connsiteY17" fmla="*/ 0 h 1275549"/>
              <a:gd name="connsiteX18" fmla="*/ 1167625 w 1516636"/>
              <a:gd name="connsiteY18" fmla="*/ 23052 h 1275549"/>
              <a:gd name="connsiteX19" fmla="*/ 1321306 w 1516636"/>
              <a:gd name="connsiteY19" fmla="*/ 130628 h 1275549"/>
              <a:gd name="connsiteX20" fmla="*/ 1398146 w 1516636"/>
              <a:gd name="connsiteY20" fmla="*/ 207469 h 1275549"/>
              <a:gd name="connsiteX21" fmla="*/ 1436566 w 1516636"/>
              <a:gd name="connsiteY21" fmla="*/ 268941 h 1275549"/>
              <a:gd name="connsiteX22" fmla="*/ 1451934 w 1516636"/>
              <a:gd name="connsiteY22" fmla="*/ 330413 h 1275549"/>
              <a:gd name="connsiteX23" fmla="*/ 1513407 w 1516636"/>
              <a:gd name="connsiteY23" fmla="*/ 484094 h 1275549"/>
              <a:gd name="connsiteX24" fmla="*/ 1474986 w 1516636"/>
              <a:gd name="connsiteY24" fmla="*/ 929768 h 1275549"/>
              <a:gd name="connsiteX25" fmla="*/ 1467302 w 1516636"/>
              <a:gd name="connsiteY25" fmla="*/ 983556 h 1275549"/>
              <a:gd name="connsiteX26" fmla="*/ 1375094 w 1516636"/>
              <a:gd name="connsiteY26" fmla="*/ 1129553 h 1275549"/>
              <a:gd name="connsiteX27" fmla="*/ 1206045 w 1516636"/>
              <a:gd name="connsiteY27" fmla="*/ 1214077 h 1275549"/>
              <a:gd name="connsiteX28" fmla="*/ 1021628 w 1516636"/>
              <a:gd name="connsiteY28" fmla="*/ 1221761 h 1275549"/>
              <a:gd name="connsiteX29" fmla="*/ 937104 w 1516636"/>
              <a:gd name="connsiteY29" fmla="*/ 1244813 h 1275549"/>
              <a:gd name="connsiteX30" fmla="*/ 875632 w 1516636"/>
              <a:gd name="connsiteY30" fmla="*/ 1275549 h 1275549"/>
              <a:gd name="connsiteX31" fmla="*/ 798791 w 1516636"/>
              <a:gd name="connsiteY31" fmla="*/ 1275549 h 1275549"/>
              <a:gd name="connsiteX0" fmla="*/ 798791 w 1513584"/>
              <a:gd name="connsiteY0" fmla="*/ 1275549 h 1275549"/>
              <a:gd name="connsiteX1" fmla="*/ 798791 w 1513584"/>
              <a:gd name="connsiteY1" fmla="*/ 1275549 h 1275549"/>
              <a:gd name="connsiteX2" fmla="*/ 652795 w 1513584"/>
              <a:gd name="connsiteY2" fmla="*/ 1214077 h 1275549"/>
              <a:gd name="connsiteX3" fmla="*/ 575954 w 1513584"/>
              <a:gd name="connsiteY3" fmla="*/ 1206393 h 1275549"/>
              <a:gd name="connsiteX4" fmla="*/ 552902 w 1513584"/>
              <a:gd name="connsiteY4" fmla="*/ 1198709 h 1275549"/>
              <a:gd name="connsiteX5" fmla="*/ 468378 w 1513584"/>
              <a:gd name="connsiteY5" fmla="*/ 1160289 h 1275549"/>
              <a:gd name="connsiteX6" fmla="*/ 345433 w 1513584"/>
              <a:gd name="connsiteY6" fmla="*/ 1121869 h 1275549"/>
              <a:gd name="connsiteX7" fmla="*/ 268593 w 1513584"/>
              <a:gd name="connsiteY7" fmla="*/ 1091132 h 1275549"/>
              <a:gd name="connsiteX8" fmla="*/ 199437 w 1513584"/>
              <a:gd name="connsiteY8" fmla="*/ 1060396 h 1275549"/>
              <a:gd name="connsiteX9" fmla="*/ 76492 w 1513584"/>
              <a:gd name="connsiteY9" fmla="*/ 899032 h 1275549"/>
              <a:gd name="connsiteX10" fmla="*/ 7336 w 1513584"/>
              <a:gd name="connsiteY10" fmla="*/ 745351 h 1275549"/>
              <a:gd name="connsiteX11" fmla="*/ 15020 w 1513584"/>
              <a:gd name="connsiteY11" fmla="*/ 545566 h 1275549"/>
              <a:gd name="connsiteX12" fmla="*/ 122596 w 1513584"/>
              <a:gd name="connsiteY12" fmla="*/ 361149 h 1275549"/>
              <a:gd name="connsiteX13" fmla="*/ 291645 w 1513584"/>
              <a:gd name="connsiteY13" fmla="*/ 338097 h 1275549"/>
              <a:gd name="connsiteX14" fmla="*/ 414590 w 1513584"/>
              <a:gd name="connsiteY14" fmla="*/ 299677 h 1275549"/>
              <a:gd name="connsiteX15" fmla="*/ 529850 w 1513584"/>
              <a:gd name="connsiteY15" fmla="*/ 199785 h 1275549"/>
              <a:gd name="connsiteX16" fmla="*/ 575954 w 1513584"/>
              <a:gd name="connsiteY16" fmla="*/ 122944 h 1275549"/>
              <a:gd name="connsiteX17" fmla="*/ 752687 w 1513584"/>
              <a:gd name="connsiteY17" fmla="*/ 0 h 1275549"/>
              <a:gd name="connsiteX18" fmla="*/ 1167625 w 1513584"/>
              <a:gd name="connsiteY18" fmla="*/ 23052 h 1275549"/>
              <a:gd name="connsiteX19" fmla="*/ 1321306 w 1513584"/>
              <a:gd name="connsiteY19" fmla="*/ 130628 h 1275549"/>
              <a:gd name="connsiteX20" fmla="*/ 1398146 w 1513584"/>
              <a:gd name="connsiteY20" fmla="*/ 207469 h 1275549"/>
              <a:gd name="connsiteX21" fmla="*/ 1436566 w 1513584"/>
              <a:gd name="connsiteY21" fmla="*/ 268941 h 1275549"/>
              <a:gd name="connsiteX22" fmla="*/ 1451934 w 1513584"/>
              <a:gd name="connsiteY22" fmla="*/ 330413 h 1275549"/>
              <a:gd name="connsiteX23" fmla="*/ 1513407 w 1513584"/>
              <a:gd name="connsiteY23" fmla="*/ 484094 h 1275549"/>
              <a:gd name="connsiteX24" fmla="*/ 1467302 w 1513584"/>
              <a:gd name="connsiteY24" fmla="*/ 983556 h 1275549"/>
              <a:gd name="connsiteX25" fmla="*/ 1375094 w 1513584"/>
              <a:gd name="connsiteY25" fmla="*/ 1129553 h 1275549"/>
              <a:gd name="connsiteX26" fmla="*/ 1206045 w 1513584"/>
              <a:gd name="connsiteY26" fmla="*/ 1214077 h 1275549"/>
              <a:gd name="connsiteX27" fmla="*/ 1021628 w 1513584"/>
              <a:gd name="connsiteY27" fmla="*/ 1221761 h 1275549"/>
              <a:gd name="connsiteX28" fmla="*/ 937104 w 1513584"/>
              <a:gd name="connsiteY28" fmla="*/ 1244813 h 1275549"/>
              <a:gd name="connsiteX29" fmla="*/ 875632 w 1513584"/>
              <a:gd name="connsiteY29" fmla="*/ 1275549 h 1275549"/>
              <a:gd name="connsiteX30" fmla="*/ 798791 w 1513584"/>
              <a:gd name="connsiteY30" fmla="*/ 1275549 h 1275549"/>
              <a:gd name="connsiteX0" fmla="*/ 798791 w 1513584"/>
              <a:gd name="connsiteY0" fmla="*/ 1275549 h 1275549"/>
              <a:gd name="connsiteX1" fmla="*/ 798791 w 1513584"/>
              <a:gd name="connsiteY1" fmla="*/ 1275549 h 1275549"/>
              <a:gd name="connsiteX2" fmla="*/ 652795 w 1513584"/>
              <a:gd name="connsiteY2" fmla="*/ 1214077 h 1275549"/>
              <a:gd name="connsiteX3" fmla="*/ 575954 w 1513584"/>
              <a:gd name="connsiteY3" fmla="*/ 1206393 h 1275549"/>
              <a:gd name="connsiteX4" fmla="*/ 552902 w 1513584"/>
              <a:gd name="connsiteY4" fmla="*/ 1198709 h 1275549"/>
              <a:gd name="connsiteX5" fmla="*/ 468378 w 1513584"/>
              <a:gd name="connsiteY5" fmla="*/ 1160289 h 1275549"/>
              <a:gd name="connsiteX6" fmla="*/ 345433 w 1513584"/>
              <a:gd name="connsiteY6" fmla="*/ 1121869 h 1275549"/>
              <a:gd name="connsiteX7" fmla="*/ 268593 w 1513584"/>
              <a:gd name="connsiteY7" fmla="*/ 1091132 h 1275549"/>
              <a:gd name="connsiteX8" fmla="*/ 199437 w 1513584"/>
              <a:gd name="connsiteY8" fmla="*/ 1060396 h 1275549"/>
              <a:gd name="connsiteX9" fmla="*/ 76492 w 1513584"/>
              <a:gd name="connsiteY9" fmla="*/ 899032 h 1275549"/>
              <a:gd name="connsiteX10" fmla="*/ 7336 w 1513584"/>
              <a:gd name="connsiteY10" fmla="*/ 745351 h 1275549"/>
              <a:gd name="connsiteX11" fmla="*/ 15020 w 1513584"/>
              <a:gd name="connsiteY11" fmla="*/ 545566 h 1275549"/>
              <a:gd name="connsiteX12" fmla="*/ 122596 w 1513584"/>
              <a:gd name="connsiteY12" fmla="*/ 361149 h 1275549"/>
              <a:gd name="connsiteX13" fmla="*/ 291645 w 1513584"/>
              <a:gd name="connsiteY13" fmla="*/ 338097 h 1275549"/>
              <a:gd name="connsiteX14" fmla="*/ 414590 w 1513584"/>
              <a:gd name="connsiteY14" fmla="*/ 299677 h 1275549"/>
              <a:gd name="connsiteX15" fmla="*/ 529850 w 1513584"/>
              <a:gd name="connsiteY15" fmla="*/ 199785 h 1275549"/>
              <a:gd name="connsiteX16" fmla="*/ 575954 w 1513584"/>
              <a:gd name="connsiteY16" fmla="*/ 122944 h 1275549"/>
              <a:gd name="connsiteX17" fmla="*/ 752687 w 1513584"/>
              <a:gd name="connsiteY17" fmla="*/ 0 h 1275549"/>
              <a:gd name="connsiteX18" fmla="*/ 1167625 w 1513584"/>
              <a:gd name="connsiteY18" fmla="*/ 23052 h 1275549"/>
              <a:gd name="connsiteX19" fmla="*/ 1321306 w 1513584"/>
              <a:gd name="connsiteY19" fmla="*/ 130628 h 1275549"/>
              <a:gd name="connsiteX20" fmla="*/ 1398146 w 1513584"/>
              <a:gd name="connsiteY20" fmla="*/ 207469 h 1275549"/>
              <a:gd name="connsiteX21" fmla="*/ 1436566 w 1513584"/>
              <a:gd name="connsiteY21" fmla="*/ 268941 h 1275549"/>
              <a:gd name="connsiteX22" fmla="*/ 1451934 w 1513584"/>
              <a:gd name="connsiteY22" fmla="*/ 330413 h 1275549"/>
              <a:gd name="connsiteX23" fmla="*/ 1513407 w 1513584"/>
              <a:gd name="connsiteY23" fmla="*/ 484094 h 1275549"/>
              <a:gd name="connsiteX24" fmla="*/ 1467302 w 1513584"/>
              <a:gd name="connsiteY24" fmla="*/ 983556 h 1275549"/>
              <a:gd name="connsiteX25" fmla="*/ 1375094 w 1513584"/>
              <a:gd name="connsiteY25" fmla="*/ 1129553 h 1275549"/>
              <a:gd name="connsiteX26" fmla="*/ 1206045 w 1513584"/>
              <a:gd name="connsiteY26" fmla="*/ 1214077 h 1275549"/>
              <a:gd name="connsiteX27" fmla="*/ 1021628 w 1513584"/>
              <a:gd name="connsiteY27" fmla="*/ 1221761 h 1275549"/>
              <a:gd name="connsiteX28" fmla="*/ 875632 w 1513584"/>
              <a:gd name="connsiteY28" fmla="*/ 1275549 h 1275549"/>
              <a:gd name="connsiteX29" fmla="*/ 798791 w 1513584"/>
              <a:gd name="connsiteY29" fmla="*/ 1275549 h 1275549"/>
              <a:gd name="connsiteX0" fmla="*/ 798791 w 1513584"/>
              <a:gd name="connsiteY0" fmla="*/ 1275549 h 1275549"/>
              <a:gd name="connsiteX1" fmla="*/ 798791 w 1513584"/>
              <a:gd name="connsiteY1" fmla="*/ 1275549 h 1275549"/>
              <a:gd name="connsiteX2" fmla="*/ 652795 w 1513584"/>
              <a:gd name="connsiteY2" fmla="*/ 1214077 h 1275549"/>
              <a:gd name="connsiteX3" fmla="*/ 552902 w 1513584"/>
              <a:gd name="connsiteY3" fmla="*/ 1198709 h 1275549"/>
              <a:gd name="connsiteX4" fmla="*/ 468378 w 1513584"/>
              <a:gd name="connsiteY4" fmla="*/ 1160289 h 1275549"/>
              <a:gd name="connsiteX5" fmla="*/ 345433 w 1513584"/>
              <a:gd name="connsiteY5" fmla="*/ 1121869 h 1275549"/>
              <a:gd name="connsiteX6" fmla="*/ 268593 w 1513584"/>
              <a:gd name="connsiteY6" fmla="*/ 1091132 h 1275549"/>
              <a:gd name="connsiteX7" fmla="*/ 199437 w 1513584"/>
              <a:gd name="connsiteY7" fmla="*/ 1060396 h 1275549"/>
              <a:gd name="connsiteX8" fmla="*/ 76492 w 1513584"/>
              <a:gd name="connsiteY8" fmla="*/ 899032 h 1275549"/>
              <a:gd name="connsiteX9" fmla="*/ 7336 w 1513584"/>
              <a:gd name="connsiteY9" fmla="*/ 745351 h 1275549"/>
              <a:gd name="connsiteX10" fmla="*/ 15020 w 1513584"/>
              <a:gd name="connsiteY10" fmla="*/ 545566 h 1275549"/>
              <a:gd name="connsiteX11" fmla="*/ 122596 w 1513584"/>
              <a:gd name="connsiteY11" fmla="*/ 361149 h 1275549"/>
              <a:gd name="connsiteX12" fmla="*/ 291645 w 1513584"/>
              <a:gd name="connsiteY12" fmla="*/ 338097 h 1275549"/>
              <a:gd name="connsiteX13" fmla="*/ 414590 w 1513584"/>
              <a:gd name="connsiteY13" fmla="*/ 299677 h 1275549"/>
              <a:gd name="connsiteX14" fmla="*/ 529850 w 1513584"/>
              <a:gd name="connsiteY14" fmla="*/ 199785 h 1275549"/>
              <a:gd name="connsiteX15" fmla="*/ 575954 w 1513584"/>
              <a:gd name="connsiteY15" fmla="*/ 122944 h 1275549"/>
              <a:gd name="connsiteX16" fmla="*/ 752687 w 1513584"/>
              <a:gd name="connsiteY16" fmla="*/ 0 h 1275549"/>
              <a:gd name="connsiteX17" fmla="*/ 1167625 w 1513584"/>
              <a:gd name="connsiteY17" fmla="*/ 23052 h 1275549"/>
              <a:gd name="connsiteX18" fmla="*/ 1321306 w 1513584"/>
              <a:gd name="connsiteY18" fmla="*/ 130628 h 1275549"/>
              <a:gd name="connsiteX19" fmla="*/ 1398146 w 1513584"/>
              <a:gd name="connsiteY19" fmla="*/ 207469 h 1275549"/>
              <a:gd name="connsiteX20" fmla="*/ 1436566 w 1513584"/>
              <a:gd name="connsiteY20" fmla="*/ 268941 h 1275549"/>
              <a:gd name="connsiteX21" fmla="*/ 1451934 w 1513584"/>
              <a:gd name="connsiteY21" fmla="*/ 330413 h 1275549"/>
              <a:gd name="connsiteX22" fmla="*/ 1513407 w 1513584"/>
              <a:gd name="connsiteY22" fmla="*/ 484094 h 1275549"/>
              <a:gd name="connsiteX23" fmla="*/ 1467302 w 1513584"/>
              <a:gd name="connsiteY23" fmla="*/ 983556 h 1275549"/>
              <a:gd name="connsiteX24" fmla="*/ 1375094 w 1513584"/>
              <a:gd name="connsiteY24" fmla="*/ 1129553 h 1275549"/>
              <a:gd name="connsiteX25" fmla="*/ 1206045 w 1513584"/>
              <a:gd name="connsiteY25" fmla="*/ 1214077 h 1275549"/>
              <a:gd name="connsiteX26" fmla="*/ 1021628 w 1513584"/>
              <a:gd name="connsiteY26" fmla="*/ 1221761 h 1275549"/>
              <a:gd name="connsiteX27" fmla="*/ 875632 w 1513584"/>
              <a:gd name="connsiteY27" fmla="*/ 1275549 h 1275549"/>
              <a:gd name="connsiteX28" fmla="*/ 798791 w 1513584"/>
              <a:gd name="connsiteY28" fmla="*/ 1275549 h 1275549"/>
              <a:gd name="connsiteX0" fmla="*/ 798791 w 1513584"/>
              <a:gd name="connsiteY0" fmla="*/ 1275549 h 1275549"/>
              <a:gd name="connsiteX1" fmla="*/ 798791 w 1513584"/>
              <a:gd name="connsiteY1" fmla="*/ 1275549 h 1275549"/>
              <a:gd name="connsiteX2" fmla="*/ 652795 w 1513584"/>
              <a:gd name="connsiteY2" fmla="*/ 1214077 h 1275549"/>
              <a:gd name="connsiteX3" fmla="*/ 552902 w 1513584"/>
              <a:gd name="connsiteY3" fmla="*/ 1198709 h 1275549"/>
              <a:gd name="connsiteX4" fmla="*/ 468378 w 1513584"/>
              <a:gd name="connsiteY4" fmla="*/ 1160289 h 1275549"/>
              <a:gd name="connsiteX5" fmla="*/ 345433 w 1513584"/>
              <a:gd name="connsiteY5" fmla="*/ 1121869 h 1275549"/>
              <a:gd name="connsiteX6" fmla="*/ 199437 w 1513584"/>
              <a:gd name="connsiteY6" fmla="*/ 1060396 h 1275549"/>
              <a:gd name="connsiteX7" fmla="*/ 76492 w 1513584"/>
              <a:gd name="connsiteY7" fmla="*/ 899032 h 1275549"/>
              <a:gd name="connsiteX8" fmla="*/ 7336 w 1513584"/>
              <a:gd name="connsiteY8" fmla="*/ 745351 h 1275549"/>
              <a:gd name="connsiteX9" fmla="*/ 15020 w 1513584"/>
              <a:gd name="connsiteY9" fmla="*/ 545566 h 1275549"/>
              <a:gd name="connsiteX10" fmla="*/ 122596 w 1513584"/>
              <a:gd name="connsiteY10" fmla="*/ 361149 h 1275549"/>
              <a:gd name="connsiteX11" fmla="*/ 291645 w 1513584"/>
              <a:gd name="connsiteY11" fmla="*/ 338097 h 1275549"/>
              <a:gd name="connsiteX12" fmla="*/ 414590 w 1513584"/>
              <a:gd name="connsiteY12" fmla="*/ 299677 h 1275549"/>
              <a:gd name="connsiteX13" fmla="*/ 529850 w 1513584"/>
              <a:gd name="connsiteY13" fmla="*/ 199785 h 1275549"/>
              <a:gd name="connsiteX14" fmla="*/ 575954 w 1513584"/>
              <a:gd name="connsiteY14" fmla="*/ 122944 h 1275549"/>
              <a:gd name="connsiteX15" fmla="*/ 752687 w 1513584"/>
              <a:gd name="connsiteY15" fmla="*/ 0 h 1275549"/>
              <a:gd name="connsiteX16" fmla="*/ 1167625 w 1513584"/>
              <a:gd name="connsiteY16" fmla="*/ 23052 h 1275549"/>
              <a:gd name="connsiteX17" fmla="*/ 1321306 w 1513584"/>
              <a:gd name="connsiteY17" fmla="*/ 130628 h 1275549"/>
              <a:gd name="connsiteX18" fmla="*/ 1398146 w 1513584"/>
              <a:gd name="connsiteY18" fmla="*/ 207469 h 1275549"/>
              <a:gd name="connsiteX19" fmla="*/ 1436566 w 1513584"/>
              <a:gd name="connsiteY19" fmla="*/ 268941 h 1275549"/>
              <a:gd name="connsiteX20" fmla="*/ 1451934 w 1513584"/>
              <a:gd name="connsiteY20" fmla="*/ 330413 h 1275549"/>
              <a:gd name="connsiteX21" fmla="*/ 1513407 w 1513584"/>
              <a:gd name="connsiteY21" fmla="*/ 484094 h 1275549"/>
              <a:gd name="connsiteX22" fmla="*/ 1467302 w 1513584"/>
              <a:gd name="connsiteY22" fmla="*/ 983556 h 1275549"/>
              <a:gd name="connsiteX23" fmla="*/ 1375094 w 1513584"/>
              <a:gd name="connsiteY23" fmla="*/ 1129553 h 1275549"/>
              <a:gd name="connsiteX24" fmla="*/ 1206045 w 1513584"/>
              <a:gd name="connsiteY24" fmla="*/ 1214077 h 1275549"/>
              <a:gd name="connsiteX25" fmla="*/ 1021628 w 1513584"/>
              <a:gd name="connsiteY25" fmla="*/ 1221761 h 1275549"/>
              <a:gd name="connsiteX26" fmla="*/ 875632 w 1513584"/>
              <a:gd name="connsiteY26" fmla="*/ 1275549 h 1275549"/>
              <a:gd name="connsiteX27" fmla="*/ 798791 w 1513584"/>
              <a:gd name="connsiteY27" fmla="*/ 1275549 h 1275549"/>
              <a:gd name="connsiteX0" fmla="*/ 798791 w 1513584"/>
              <a:gd name="connsiteY0" fmla="*/ 1275549 h 1275549"/>
              <a:gd name="connsiteX1" fmla="*/ 798791 w 1513584"/>
              <a:gd name="connsiteY1" fmla="*/ 1275549 h 1275549"/>
              <a:gd name="connsiteX2" fmla="*/ 652795 w 1513584"/>
              <a:gd name="connsiteY2" fmla="*/ 1214077 h 1275549"/>
              <a:gd name="connsiteX3" fmla="*/ 552902 w 1513584"/>
              <a:gd name="connsiteY3" fmla="*/ 1198709 h 1275549"/>
              <a:gd name="connsiteX4" fmla="*/ 468378 w 1513584"/>
              <a:gd name="connsiteY4" fmla="*/ 1160289 h 1275549"/>
              <a:gd name="connsiteX5" fmla="*/ 345433 w 1513584"/>
              <a:gd name="connsiteY5" fmla="*/ 1121869 h 1275549"/>
              <a:gd name="connsiteX6" fmla="*/ 199437 w 1513584"/>
              <a:gd name="connsiteY6" fmla="*/ 1060396 h 1275549"/>
              <a:gd name="connsiteX7" fmla="*/ 76492 w 1513584"/>
              <a:gd name="connsiteY7" fmla="*/ 899032 h 1275549"/>
              <a:gd name="connsiteX8" fmla="*/ 7336 w 1513584"/>
              <a:gd name="connsiteY8" fmla="*/ 745351 h 1275549"/>
              <a:gd name="connsiteX9" fmla="*/ 15020 w 1513584"/>
              <a:gd name="connsiteY9" fmla="*/ 545566 h 1275549"/>
              <a:gd name="connsiteX10" fmla="*/ 122596 w 1513584"/>
              <a:gd name="connsiteY10" fmla="*/ 361149 h 1275549"/>
              <a:gd name="connsiteX11" fmla="*/ 291645 w 1513584"/>
              <a:gd name="connsiteY11" fmla="*/ 338097 h 1275549"/>
              <a:gd name="connsiteX12" fmla="*/ 414590 w 1513584"/>
              <a:gd name="connsiteY12" fmla="*/ 299677 h 1275549"/>
              <a:gd name="connsiteX13" fmla="*/ 575954 w 1513584"/>
              <a:gd name="connsiteY13" fmla="*/ 122944 h 1275549"/>
              <a:gd name="connsiteX14" fmla="*/ 752687 w 1513584"/>
              <a:gd name="connsiteY14" fmla="*/ 0 h 1275549"/>
              <a:gd name="connsiteX15" fmla="*/ 1167625 w 1513584"/>
              <a:gd name="connsiteY15" fmla="*/ 23052 h 1275549"/>
              <a:gd name="connsiteX16" fmla="*/ 1321306 w 1513584"/>
              <a:gd name="connsiteY16" fmla="*/ 130628 h 1275549"/>
              <a:gd name="connsiteX17" fmla="*/ 1398146 w 1513584"/>
              <a:gd name="connsiteY17" fmla="*/ 207469 h 1275549"/>
              <a:gd name="connsiteX18" fmla="*/ 1436566 w 1513584"/>
              <a:gd name="connsiteY18" fmla="*/ 268941 h 1275549"/>
              <a:gd name="connsiteX19" fmla="*/ 1451934 w 1513584"/>
              <a:gd name="connsiteY19" fmla="*/ 330413 h 1275549"/>
              <a:gd name="connsiteX20" fmla="*/ 1513407 w 1513584"/>
              <a:gd name="connsiteY20" fmla="*/ 484094 h 1275549"/>
              <a:gd name="connsiteX21" fmla="*/ 1467302 w 1513584"/>
              <a:gd name="connsiteY21" fmla="*/ 983556 h 1275549"/>
              <a:gd name="connsiteX22" fmla="*/ 1375094 w 1513584"/>
              <a:gd name="connsiteY22" fmla="*/ 1129553 h 1275549"/>
              <a:gd name="connsiteX23" fmla="*/ 1206045 w 1513584"/>
              <a:gd name="connsiteY23" fmla="*/ 1214077 h 1275549"/>
              <a:gd name="connsiteX24" fmla="*/ 1021628 w 1513584"/>
              <a:gd name="connsiteY24" fmla="*/ 1221761 h 1275549"/>
              <a:gd name="connsiteX25" fmla="*/ 875632 w 1513584"/>
              <a:gd name="connsiteY25" fmla="*/ 1275549 h 1275549"/>
              <a:gd name="connsiteX26" fmla="*/ 798791 w 1513584"/>
              <a:gd name="connsiteY26" fmla="*/ 1275549 h 1275549"/>
              <a:gd name="connsiteX0" fmla="*/ 798791 w 1513584"/>
              <a:gd name="connsiteY0" fmla="*/ 1275549 h 1275549"/>
              <a:gd name="connsiteX1" fmla="*/ 798791 w 1513584"/>
              <a:gd name="connsiteY1" fmla="*/ 1275549 h 1275549"/>
              <a:gd name="connsiteX2" fmla="*/ 652795 w 1513584"/>
              <a:gd name="connsiteY2" fmla="*/ 1214077 h 1275549"/>
              <a:gd name="connsiteX3" fmla="*/ 468378 w 1513584"/>
              <a:gd name="connsiteY3" fmla="*/ 1160289 h 1275549"/>
              <a:gd name="connsiteX4" fmla="*/ 345433 w 1513584"/>
              <a:gd name="connsiteY4" fmla="*/ 1121869 h 1275549"/>
              <a:gd name="connsiteX5" fmla="*/ 199437 w 1513584"/>
              <a:gd name="connsiteY5" fmla="*/ 1060396 h 1275549"/>
              <a:gd name="connsiteX6" fmla="*/ 76492 w 1513584"/>
              <a:gd name="connsiteY6" fmla="*/ 899032 h 1275549"/>
              <a:gd name="connsiteX7" fmla="*/ 7336 w 1513584"/>
              <a:gd name="connsiteY7" fmla="*/ 745351 h 1275549"/>
              <a:gd name="connsiteX8" fmla="*/ 15020 w 1513584"/>
              <a:gd name="connsiteY8" fmla="*/ 545566 h 1275549"/>
              <a:gd name="connsiteX9" fmla="*/ 122596 w 1513584"/>
              <a:gd name="connsiteY9" fmla="*/ 361149 h 1275549"/>
              <a:gd name="connsiteX10" fmla="*/ 291645 w 1513584"/>
              <a:gd name="connsiteY10" fmla="*/ 338097 h 1275549"/>
              <a:gd name="connsiteX11" fmla="*/ 414590 w 1513584"/>
              <a:gd name="connsiteY11" fmla="*/ 299677 h 1275549"/>
              <a:gd name="connsiteX12" fmla="*/ 575954 w 1513584"/>
              <a:gd name="connsiteY12" fmla="*/ 122944 h 1275549"/>
              <a:gd name="connsiteX13" fmla="*/ 752687 w 1513584"/>
              <a:gd name="connsiteY13" fmla="*/ 0 h 1275549"/>
              <a:gd name="connsiteX14" fmla="*/ 1167625 w 1513584"/>
              <a:gd name="connsiteY14" fmla="*/ 23052 h 1275549"/>
              <a:gd name="connsiteX15" fmla="*/ 1321306 w 1513584"/>
              <a:gd name="connsiteY15" fmla="*/ 130628 h 1275549"/>
              <a:gd name="connsiteX16" fmla="*/ 1398146 w 1513584"/>
              <a:gd name="connsiteY16" fmla="*/ 207469 h 1275549"/>
              <a:gd name="connsiteX17" fmla="*/ 1436566 w 1513584"/>
              <a:gd name="connsiteY17" fmla="*/ 268941 h 1275549"/>
              <a:gd name="connsiteX18" fmla="*/ 1451934 w 1513584"/>
              <a:gd name="connsiteY18" fmla="*/ 330413 h 1275549"/>
              <a:gd name="connsiteX19" fmla="*/ 1513407 w 1513584"/>
              <a:gd name="connsiteY19" fmla="*/ 484094 h 1275549"/>
              <a:gd name="connsiteX20" fmla="*/ 1467302 w 1513584"/>
              <a:gd name="connsiteY20" fmla="*/ 983556 h 1275549"/>
              <a:gd name="connsiteX21" fmla="*/ 1375094 w 1513584"/>
              <a:gd name="connsiteY21" fmla="*/ 1129553 h 1275549"/>
              <a:gd name="connsiteX22" fmla="*/ 1206045 w 1513584"/>
              <a:gd name="connsiteY22" fmla="*/ 1214077 h 1275549"/>
              <a:gd name="connsiteX23" fmla="*/ 1021628 w 1513584"/>
              <a:gd name="connsiteY23" fmla="*/ 1221761 h 1275549"/>
              <a:gd name="connsiteX24" fmla="*/ 875632 w 1513584"/>
              <a:gd name="connsiteY24" fmla="*/ 1275549 h 1275549"/>
              <a:gd name="connsiteX25" fmla="*/ 798791 w 1513584"/>
              <a:gd name="connsiteY25" fmla="*/ 1275549 h 1275549"/>
              <a:gd name="connsiteX0" fmla="*/ 875632 w 1513584"/>
              <a:gd name="connsiteY0" fmla="*/ 1275549 h 1275549"/>
              <a:gd name="connsiteX1" fmla="*/ 798791 w 1513584"/>
              <a:gd name="connsiteY1" fmla="*/ 1275549 h 1275549"/>
              <a:gd name="connsiteX2" fmla="*/ 652795 w 1513584"/>
              <a:gd name="connsiteY2" fmla="*/ 1214077 h 1275549"/>
              <a:gd name="connsiteX3" fmla="*/ 468378 w 1513584"/>
              <a:gd name="connsiteY3" fmla="*/ 1160289 h 1275549"/>
              <a:gd name="connsiteX4" fmla="*/ 345433 w 1513584"/>
              <a:gd name="connsiteY4" fmla="*/ 1121869 h 1275549"/>
              <a:gd name="connsiteX5" fmla="*/ 199437 w 1513584"/>
              <a:gd name="connsiteY5" fmla="*/ 1060396 h 1275549"/>
              <a:gd name="connsiteX6" fmla="*/ 76492 w 1513584"/>
              <a:gd name="connsiteY6" fmla="*/ 899032 h 1275549"/>
              <a:gd name="connsiteX7" fmla="*/ 7336 w 1513584"/>
              <a:gd name="connsiteY7" fmla="*/ 745351 h 1275549"/>
              <a:gd name="connsiteX8" fmla="*/ 15020 w 1513584"/>
              <a:gd name="connsiteY8" fmla="*/ 545566 h 1275549"/>
              <a:gd name="connsiteX9" fmla="*/ 122596 w 1513584"/>
              <a:gd name="connsiteY9" fmla="*/ 361149 h 1275549"/>
              <a:gd name="connsiteX10" fmla="*/ 291645 w 1513584"/>
              <a:gd name="connsiteY10" fmla="*/ 338097 h 1275549"/>
              <a:gd name="connsiteX11" fmla="*/ 414590 w 1513584"/>
              <a:gd name="connsiteY11" fmla="*/ 299677 h 1275549"/>
              <a:gd name="connsiteX12" fmla="*/ 575954 w 1513584"/>
              <a:gd name="connsiteY12" fmla="*/ 122944 h 1275549"/>
              <a:gd name="connsiteX13" fmla="*/ 752687 w 1513584"/>
              <a:gd name="connsiteY13" fmla="*/ 0 h 1275549"/>
              <a:gd name="connsiteX14" fmla="*/ 1167625 w 1513584"/>
              <a:gd name="connsiteY14" fmla="*/ 23052 h 1275549"/>
              <a:gd name="connsiteX15" fmla="*/ 1321306 w 1513584"/>
              <a:gd name="connsiteY15" fmla="*/ 130628 h 1275549"/>
              <a:gd name="connsiteX16" fmla="*/ 1398146 w 1513584"/>
              <a:gd name="connsiteY16" fmla="*/ 207469 h 1275549"/>
              <a:gd name="connsiteX17" fmla="*/ 1436566 w 1513584"/>
              <a:gd name="connsiteY17" fmla="*/ 268941 h 1275549"/>
              <a:gd name="connsiteX18" fmla="*/ 1451934 w 1513584"/>
              <a:gd name="connsiteY18" fmla="*/ 330413 h 1275549"/>
              <a:gd name="connsiteX19" fmla="*/ 1513407 w 1513584"/>
              <a:gd name="connsiteY19" fmla="*/ 484094 h 1275549"/>
              <a:gd name="connsiteX20" fmla="*/ 1467302 w 1513584"/>
              <a:gd name="connsiteY20" fmla="*/ 983556 h 1275549"/>
              <a:gd name="connsiteX21" fmla="*/ 1375094 w 1513584"/>
              <a:gd name="connsiteY21" fmla="*/ 1129553 h 1275549"/>
              <a:gd name="connsiteX22" fmla="*/ 1206045 w 1513584"/>
              <a:gd name="connsiteY22" fmla="*/ 1214077 h 1275549"/>
              <a:gd name="connsiteX23" fmla="*/ 1021628 w 1513584"/>
              <a:gd name="connsiteY23" fmla="*/ 1221761 h 1275549"/>
              <a:gd name="connsiteX24" fmla="*/ 875632 w 1513584"/>
              <a:gd name="connsiteY24" fmla="*/ 1275549 h 1275549"/>
              <a:gd name="connsiteX0" fmla="*/ 1021628 w 1513584"/>
              <a:gd name="connsiteY0" fmla="*/ 1221761 h 1275575"/>
              <a:gd name="connsiteX1" fmla="*/ 798791 w 1513584"/>
              <a:gd name="connsiteY1" fmla="*/ 1275549 h 1275575"/>
              <a:gd name="connsiteX2" fmla="*/ 652795 w 1513584"/>
              <a:gd name="connsiteY2" fmla="*/ 1214077 h 1275575"/>
              <a:gd name="connsiteX3" fmla="*/ 468378 w 1513584"/>
              <a:gd name="connsiteY3" fmla="*/ 1160289 h 1275575"/>
              <a:gd name="connsiteX4" fmla="*/ 345433 w 1513584"/>
              <a:gd name="connsiteY4" fmla="*/ 1121869 h 1275575"/>
              <a:gd name="connsiteX5" fmla="*/ 199437 w 1513584"/>
              <a:gd name="connsiteY5" fmla="*/ 1060396 h 1275575"/>
              <a:gd name="connsiteX6" fmla="*/ 76492 w 1513584"/>
              <a:gd name="connsiteY6" fmla="*/ 899032 h 1275575"/>
              <a:gd name="connsiteX7" fmla="*/ 7336 w 1513584"/>
              <a:gd name="connsiteY7" fmla="*/ 745351 h 1275575"/>
              <a:gd name="connsiteX8" fmla="*/ 15020 w 1513584"/>
              <a:gd name="connsiteY8" fmla="*/ 545566 h 1275575"/>
              <a:gd name="connsiteX9" fmla="*/ 122596 w 1513584"/>
              <a:gd name="connsiteY9" fmla="*/ 361149 h 1275575"/>
              <a:gd name="connsiteX10" fmla="*/ 291645 w 1513584"/>
              <a:gd name="connsiteY10" fmla="*/ 338097 h 1275575"/>
              <a:gd name="connsiteX11" fmla="*/ 414590 w 1513584"/>
              <a:gd name="connsiteY11" fmla="*/ 299677 h 1275575"/>
              <a:gd name="connsiteX12" fmla="*/ 575954 w 1513584"/>
              <a:gd name="connsiteY12" fmla="*/ 122944 h 1275575"/>
              <a:gd name="connsiteX13" fmla="*/ 752687 w 1513584"/>
              <a:gd name="connsiteY13" fmla="*/ 0 h 1275575"/>
              <a:gd name="connsiteX14" fmla="*/ 1167625 w 1513584"/>
              <a:gd name="connsiteY14" fmla="*/ 23052 h 1275575"/>
              <a:gd name="connsiteX15" fmla="*/ 1321306 w 1513584"/>
              <a:gd name="connsiteY15" fmla="*/ 130628 h 1275575"/>
              <a:gd name="connsiteX16" fmla="*/ 1398146 w 1513584"/>
              <a:gd name="connsiteY16" fmla="*/ 207469 h 1275575"/>
              <a:gd name="connsiteX17" fmla="*/ 1436566 w 1513584"/>
              <a:gd name="connsiteY17" fmla="*/ 268941 h 1275575"/>
              <a:gd name="connsiteX18" fmla="*/ 1451934 w 1513584"/>
              <a:gd name="connsiteY18" fmla="*/ 330413 h 1275575"/>
              <a:gd name="connsiteX19" fmla="*/ 1513407 w 1513584"/>
              <a:gd name="connsiteY19" fmla="*/ 484094 h 1275575"/>
              <a:gd name="connsiteX20" fmla="*/ 1467302 w 1513584"/>
              <a:gd name="connsiteY20" fmla="*/ 983556 h 1275575"/>
              <a:gd name="connsiteX21" fmla="*/ 1375094 w 1513584"/>
              <a:gd name="connsiteY21" fmla="*/ 1129553 h 1275575"/>
              <a:gd name="connsiteX22" fmla="*/ 1206045 w 1513584"/>
              <a:gd name="connsiteY22" fmla="*/ 1214077 h 1275575"/>
              <a:gd name="connsiteX23" fmla="*/ 1021628 w 1513584"/>
              <a:gd name="connsiteY23" fmla="*/ 1221761 h 1275575"/>
              <a:gd name="connsiteX0" fmla="*/ 1021628 w 1513584"/>
              <a:gd name="connsiteY0" fmla="*/ 1221761 h 1222765"/>
              <a:gd name="connsiteX1" fmla="*/ 652795 w 1513584"/>
              <a:gd name="connsiteY1" fmla="*/ 1214077 h 1222765"/>
              <a:gd name="connsiteX2" fmla="*/ 468378 w 1513584"/>
              <a:gd name="connsiteY2" fmla="*/ 1160289 h 1222765"/>
              <a:gd name="connsiteX3" fmla="*/ 345433 w 1513584"/>
              <a:gd name="connsiteY3" fmla="*/ 1121869 h 1222765"/>
              <a:gd name="connsiteX4" fmla="*/ 199437 w 1513584"/>
              <a:gd name="connsiteY4" fmla="*/ 1060396 h 1222765"/>
              <a:gd name="connsiteX5" fmla="*/ 76492 w 1513584"/>
              <a:gd name="connsiteY5" fmla="*/ 899032 h 1222765"/>
              <a:gd name="connsiteX6" fmla="*/ 7336 w 1513584"/>
              <a:gd name="connsiteY6" fmla="*/ 745351 h 1222765"/>
              <a:gd name="connsiteX7" fmla="*/ 15020 w 1513584"/>
              <a:gd name="connsiteY7" fmla="*/ 545566 h 1222765"/>
              <a:gd name="connsiteX8" fmla="*/ 122596 w 1513584"/>
              <a:gd name="connsiteY8" fmla="*/ 361149 h 1222765"/>
              <a:gd name="connsiteX9" fmla="*/ 291645 w 1513584"/>
              <a:gd name="connsiteY9" fmla="*/ 338097 h 1222765"/>
              <a:gd name="connsiteX10" fmla="*/ 414590 w 1513584"/>
              <a:gd name="connsiteY10" fmla="*/ 299677 h 1222765"/>
              <a:gd name="connsiteX11" fmla="*/ 575954 w 1513584"/>
              <a:gd name="connsiteY11" fmla="*/ 122944 h 1222765"/>
              <a:gd name="connsiteX12" fmla="*/ 752687 w 1513584"/>
              <a:gd name="connsiteY12" fmla="*/ 0 h 1222765"/>
              <a:gd name="connsiteX13" fmla="*/ 1167625 w 1513584"/>
              <a:gd name="connsiteY13" fmla="*/ 23052 h 1222765"/>
              <a:gd name="connsiteX14" fmla="*/ 1321306 w 1513584"/>
              <a:gd name="connsiteY14" fmla="*/ 130628 h 1222765"/>
              <a:gd name="connsiteX15" fmla="*/ 1398146 w 1513584"/>
              <a:gd name="connsiteY15" fmla="*/ 207469 h 1222765"/>
              <a:gd name="connsiteX16" fmla="*/ 1436566 w 1513584"/>
              <a:gd name="connsiteY16" fmla="*/ 268941 h 1222765"/>
              <a:gd name="connsiteX17" fmla="*/ 1451934 w 1513584"/>
              <a:gd name="connsiteY17" fmla="*/ 330413 h 1222765"/>
              <a:gd name="connsiteX18" fmla="*/ 1513407 w 1513584"/>
              <a:gd name="connsiteY18" fmla="*/ 484094 h 1222765"/>
              <a:gd name="connsiteX19" fmla="*/ 1467302 w 1513584"/>
              <a:gd name="connsiteY19" fmla="*/ 983556 h 1222765"/>
              <a:gd name="connsiteX20" fmla="*/ 1375094 w 1513584"/>
              <a:gd name="connsiteY20" fmla="*/ 1129553 h 1222765"/>
              <a:gd name="connsiteX21" fmla="*/ 1206045 w 1513584"/>
              <a:gd name="connsiteY21" fmla="*/ 1214077 h 1222765"/>
              <a:gd name="connsiteX22" fmla="*/ 1021628 w 1513584"/>
              <a:gd name="connsiteY22" fmla="*/ 1221761 h 1222765"/>
              <a:gd name="connsiteX0" fmla="*/ 1021628 w 1513584"/>
              <a:gd name="connsiteY0" fmla="*/ 1221761 h 1273120"/>
              <a:gd name="connsiteX1" fmla="*/ 632539 w 1513584"/>
              <a:gd name="connsiteY1" fmla="*/ 1271951 h 1273120"/>
              <a:gd name="connsiteX2" fmla="*/ 468378 w 1513584"/>
              <a:gd name="connsiteY2" fmla="*/ 1160289 h 1273120"/>
              <a:gd name="connsiteX3" fmla="*/ 345433 w 1513584"/>
              <a:gd name="connsiteY3" fmla="*/ 1121869 h 1273120"/>
              <a:gd name="connsiteX4" fmla="*/ 199437 w 1513584"/>
              <a:gd name="connsiteY4" fmla="*/ 1060396 h 1273120"/>
              <a:gd name="connsiteX5" fmla="*/ 76492 w 1513584"/>
              <a:gd name="connsiteY5" fmla="*/ 899032 h 1273120"/>
              <a:gd name="connsiteX6" fmla="*/ 7336 w 1513584"/>
              <a:gd name="connsiteY6" fmla="*/ 745351 h 1273120"/>
              <a:gd name="connsiteX7" fmla="*/ 15020 w 1513584"/>
              <a:gd name="connsiteY7" fmla="*/ 545566 h 1273120"/>
              <a:gd name="connsiteX8" fmla="*/ 122596 w 1513584"/>
              <a:gd name="connsiteY8" fmla="*/ 361149 h 1273120"/>
              <a:gd name="connsiteX9" fmla="*/ 291645 w 1513584"/>
              <a:gd name="connsiteY9" fmla="*/ 338097 h 1273120"/>
              <a:gd name="connsiteX10" fmla="*/ 414590 w 1513584"/>
              <a:gd name="connsiteY10" fmla="*/ 299677 h 1273120"/>
              <a:gd name="connsiteX11" fmla="*/ 575954 w 1513584"/>
              <a:gd name="connsiteY11" fmla="*/ 122944 h 1273120"/>
              <a:gd name="connsiteX12" fmla="*/ 752687 w 1513584"/>
              <a:gd name="connsiteY12" fmla="*/ 0 h 1273120"/>
              <a:gd name="connsiteX13" fmla="*/ 1167625 w 1513584"/>
              <a:gd name="connsiteY13" fmla="*/ 23052 h 1273120"/>
              <a:gd name="connsiteX14" fmla="*/ 1321306 w 1513584"/>
              <a:gd name="connsiteY14" fmla="*/ 130628 h 1273120"/>
              <a:gd name="connsiteX15" fmla="*/ 1398146 w 1513584"/>
              <a:gd name="connsiteY15" fmla="*/ 207469 h 1273120"/>
              <a:gd name="connsiteX16" fmla="*/ 1436566 w 1513584"/>
              <a:gd name="connsiteY16" fmla="*/ 268941 h 1273120"/>
              <a:gd name="connsiteX17" fmla="*/ 1451934 w 1513584"/>
              <a:gd name="connsiteY17" fmla="*/ 330413 h 1273120"/>
              <a:gd name="connsiteX18" fmla="*/ 1513407 w 1513584"/>
              <a:gd name="connsiteY18" fmla="*/ 484094 h 1273120"/>
              <a:gd name="connsiteX19" fmla="*/ 1467302 w 1513584"/>
              <a:gd name="connsiteY19" fmla="*/ 983556 h 1273120"/>
              <a:gd name="connsiteX20" fmla="*/ 1375094 w 1513584"/>
              <a:gd name="connsiteY20" fmla="*/ 1129553 h 1273120"/>
              <a:gd name="connsiteX21" fmla="*/ 1206045 w 1513584"/>
              <a:gd name="connsiteY21" fmla="*/ 1214077 h 1273120"/>
              <a:gd name="connsiteX22" fmla="*/ 1021628 w 1513584"/>
              <a:gd name="connsiteY22" fmla="*/ 1221761 h 1273120"/>
              <a:gd name="connsiteX0" fmla="*/ 1021628 w 1513584"/>
              <a:gd name="connsiteY0" fmla="*/ 1221761 h 1273120"/>
              <a:gd name="connsiteX1" fmla="*/ 632539 w 1513584"/>
              <a:gd name="connsiteY1" fmla="*/ 1271951 h 1273120"/>
              <a:gd name="connsiteX2" fmla="*/ 468378 w 1513584"/>
              <a:gd name="connsiteY2" fmla="*/ 1160289 h 1273120"/>
              <a:gd name="connsiteX3" fmla="*/ 345433 w 1513584"/>
              <a:gd name="connsiteY3" fmla="*/ 1121869 h 1273120"/>
              <a:gd name="connsiteX4" fmla="*/ 76492 w 1513584"/>
              <a:gd name="connsiteY4" fmla="*/ 899032 h 1273120"/>
              <a:gd name="connsiteX5" fmla="*/ 7336 w 1513584"/>
              <a:gd name="connsiteY5" fmla="*/ 745351 h 1273120"/>
              <a:gd name="connsiteX6" fmla="*/ 15020 w 1513584"/>
              <a:gd name="connsiteY6" fmla="*/ 545566 h 1273120"/>
              <a:gd name="connsiteX7" fmla="*/ 122596 w 1513584"/>
              <a:gd name="connsiteY7" fmla="*/ 361149 h 1273120"/>
              <a:gd name="connsiteX8" fmla="*/ 291645 w 1513584"/>
              <a:gd name="connsiteY8" fmla="*/ 338097 h 1273120"/>
              <a:gd name="connsiteX9" fmla="*/ 414590 w 1513584"/>
              <a:gd name="connsiteY9" fmla="*/ 299677 h 1273120"/>
              <a:gd name="connsiteX10" fmla="*/ 575954 w 1513584"/>
              <a:gd name="connsiteY10" fmla="*/ 122944 h 1273120"/>
              <a:gd name="connsiteX11" fmla="*/ 752687 w 1513584"/>
              <a:gd name="connsiteY11" fmla="*/ 0 h 1273120"/>
              <a:gd name="connsiteX12" fmla="*/ 1167625 w 1513584"/>
              <a:gd name="connsiteY12" fmla="*/ 23052 h 1273120"/>
              <a:gd name="connsiteX13" fmla="*/ 1321306 w 1513584"/>
              <a:gd name="connsiteY13" fmla="*/ 130628 h 1273120"/>
              <a:gd name="connsiteX14" fmla="*/ 1398146 w 1513584"/>
              <a:gd name="connsiteY14" fmla="*/ 207469 h 1273120"/>
              <a:gd name="connsiteX15" fmla="*/ 1436566 w 1513584"/>
              <a:gd name="connsiteY15" fmla="*/ 268941 h 1273120"/>
              <a:gd name="connsiteX16" fmla="*/ 1451934 w 1513584"/>
              <a:gd name="connsiteY16" fmla="*/ 330413 h 1273120"/>
              <a:gd name="connsiteX17" fmla="*/ 1513407 w 1513584"/>
              <a:gd name="connsiteY17" fmla="*/ 484094 h 1273120"/>
              <a:gd name="connsiteX18" fmla="*/ 1467302 w 1513584"/>
              <a:gd name="connsiteY18" fmla="*/ 983556 h 1273120"/>
              <a:gd name="connsiteX19" fmla="*/ 1375094 w 1513584"/>
              <a:gd name="connsiteY19" fmla="*/ 1129553 h 1273120"/>
              <a:gd name="connsiteX20" fmla="*/ 1206045 w 1513584"/>
              <a:gd name="connsiteY20" fmla="*/ 1214077 h 1273120"/>
              <a:gd name="connsiteX21" fmla="*/ 1021628 w 1513584"/>
              <a:gd name="connsiteY21" fmla="*/ 1221761 h 1273120"/>
              <a:gd name="connsiteX0" fmla="*/ 1021628 w 1519782"/>
              <a:gd name="connsiteY0" fmla="*/ 1221761 h 1273120"/>
              <a:gd name="connsiteX1" fmla="*/ 632539 w 1519782"/>
              <a:gd name="connsiteY1" fmla="*/ 1271951 h 1273120"/>
              <a:gd name="connsiteX2" fmla="*/ 468378 w 1519782"/>
              <a:gd name="connsiteY2" fmla="*/ 1160289 h 1273120"/>
              <a:gd name="connsiteX3" fmla="*/ 345433 w 1519782"/>
              <a:gd name="connsiteY3" fmla="*/ 1121869 h 1273120"/>
              <a:gd name="connsiteX4" fmla="*/ 76492 w 1519782"/>
              <a:gd name="connsiteY4" fmla="*/ 899032 h 1273120"/>
              <a:gd name="connsiteX5" fmla="*/ 7336 w 1519782"/>
              <a:gd name="connsiteY5" fmla="*/ 745351 h 1273120"/>
              <a:gd name="connsiteX6" fmla="*/ 15020 w 1519782"/>
              <a:gd name="connsiteY6" fmla="*/ 545566 h 1273120"/>
              <a:gd name="connsiteX7" fmla="*/ 122596 w 1519782"/>
              <a:gd name="connsiteY7" fmla="*/ 361149 h 1273120"/>
              <a:gd name="connsiteX8" fmla="*/ 291645 w 1519782"/>
              <a:gd name="connsiteY8" fmla="*/ 338097 h 1273120"/>
              <a:gd name="connsiteX9" fmla="*/ 414590 w 1519782"/>
              <a:gd name="connsiteY9" fmla="*/ 299677 h 1273120"/>
              <a:gd name="connsiteX10" fmla="*/ 575954 w 1519782"/>
              <a:gd name="connsiteY10" fmla="*/ 122944 h 1273120"/>
              <a:gd name="connsiteX11" fmla="*/ 752687 w 1519782"/>
              <a:gd name="connsiteY11" fmla="*/ 0 h 1273120"/>
              <a:gd name="connsiteX12" fmla="*/ 1167625 w 1519782"/>
              <a:gd name="connsiteY12" fmla="*/ 23052 h 1273120"/>
              <a:gd name="connsiteX13" fmla="*/ 1321306 w 1519782"/>
              <a:gd name="connsiteY13" fmla="*/ 130628 h 1273120"/>
              <a:gd name="connsiteX14" fmla="*/ 1398146 w 1519782"/>
              <a:gd name="connsiteY14" fmla="*/ 207469 h 1273120"/>
              <a:gd name="connsiteX15" fmla="*/ 1436566 w 1519782"/>
              <a:gd name="connsiteY15" fmla="*/ 268941 h 1273120"/>
              <a:gd name="connsiteX16" fmla="*/ 1327506 w 1519782"/>
              <a:gd name="connsiteY16" fmla="*/ 402754 h 1273120"/>
              <a:gd name="connsiteX17" fmla="*/ 1513407 w 1519782"/>
              <a:gd name="connsiteY17" fmla="*/ 484094 h 1273120"/>
              <a:gd name="connsiteX18" fmla="*/ 1467302 w 1519782"/>
              <a:gd name="connsiteY18" fmla="*/ 983556 h 1273120"/>
              <a:gd name="connsiteX19" fmla="*/ 1375094 w 1519782"/>
              <a:gd name="connsiteY19" fmla="*/ 1129553 h 1273120"/>
              <a:gd name="connsiteX20" fmla="*/ 1206045 w 1519782"/>
              <a:gd name="connsiteY20" fmla="*/ 1214077 h 1273120"/>
              <a:gd name="connsiteX21" fmla="*/ 1021628 w 1519782"/>
              <a:gd name="connsiteY21" fmla="*/ 1221761 h 1273120"/>
              <a:gd name="connsiteX0" fmla="*/ 1021628 w 1519782"/>
              <a:gd name="connsiteY0" fmla="*/ 1221761 h 1273120"/>
              <a:gd name="connsiteX1" fmla="*/ 632539 w 1519782"/>
              <a:gd name="connsiteY1" fmla="*/ 1271951 h 1273120"/>
              <a:gd name="connsiteX2" fmla="*/ 468378 w 1519782"/>
              <a:gd name="connsiteY2" fmla="*/ 1160289 h 1273120"/>
              <a:gd name="connsiteX3" fmla="*/ 345433 w 1519782"/>
              <a:gd name="connsiteY3" fmla="*/ 1121869 h 1273120"/>
              <a:gd name="connsiteX4" fmla="*/ 76492 w 1519782"/>
              <a:gd name="connsiteY4" fmla="*/ 899032 h 1273120"/>
              <a:gd name="connsiteX5" fmla="*/ 7336 w 1519782"/>
              <a:gd name="connsiteY5" fmla="*/ 745351 h 1273120"/>
              <a:gd name="connsiteX6" fmla="*/ 15020 w 1519782"/>
              <a:gd name="connsiteY6" fmla="*/ 545566 h 1273120"/>
              <a:gd name="connsiteX7" fmla="*/ 122596 w 1519782"/>
              <a:gd name="connsiteY7" fmla="*/ 361149 h 1273120"/>
              <a:gd name="connsiteX8" fmla="*/ 291645 w 1519782"/>
              <a:gd name="connsiteY8" fmla="*/ 338097 h 1273120"/>
              <a:gd name="connsiteX9" fmla="*/ 414590 w 1519782"/>
              <a:gd name="connsiteY9" fmla="*/ 299677 h 1273120"/>
              <a:gd name="connsiteX10" fmla="*/ 575954 w 1519782"/>
              <a:gd name="connsiteY10" fmla="*/ 122944 h 1273120"/>
              <a:gd name="connsiteX11" fmla="*/ 752687 w 1519782"/>
              <a:gd name="connsiteY11" fmla="*/ 0 h 1273120"/>
              <a:gd name="connsiteX12" fmla="*/ 1167625 w 1519782"/>
              <a:gd name="connsiteY12" fmla="*/ 23052 h 1273120"/>
              <a:gd name="connsiteX13" fmla="*/ 1321306 w 1519782"/>
              <a:gd name="connsiteY13" fmla="*/ 130628 h 1273120"/>
              <a:gd name="connsiteX14" fmla="*/ 1398146 w 1519782"/>
              <a:gd name="connsiteY14" fmla="*/ 207469 h 1273120"/>
              <a:gd name="connsiteX15" fmla="*/ 1327506 w 1519782"/>
              <a:gd name="connsiteY15" fmla="*/ 402754 h 1273120"/>
              <a:gd name="connsiteX16" fmla="*/ 1513407 w 1519782"/>
              <a:gd name="connsiteY16" fmla="*/ 484094 h 1273120"/>
              <a:gd name="connsiteX17" fmla="*/ 1467302 w 1519782"/>
              <a:gd name="connsiteY17" fmla="*/ 983556 h 1273120"/>
              <a:gd name="connsiteX18" fmla="*/ 1375094 w 1519782"/>
              <a:gd name="connsiteY18" fmla="*/ 1129553 h 1273120"/>
              <a:gd name="connsiteX19" fmla="*/ 1206045 w 1519782"/>
              <a:gd name="connsiteY19" fmla="*/ 1214077 h 1273120"/>
              <a:gd name="connsiteX20" fmla="*/ 1021628 w 1519782"/>
              <a:gd name="connsiteY20" fmla="*/ 1221761 h 1273120"/>
              <a:gd name="connsiteX0" fmla="*/ 1021628 w 1519782"/>
              <a:gd name="connsiteY0" fmla="*/ 1221761 h 1273120"/>
              <a:gd name="connsiteX1" fmla="*/ 632539 w 1519782"/>
              <a:gd name="connsiteY1" fmla="*/ 1271951 h 1273120"/>
              <a:gd name="connsiteX2" fmla="*/ 468378 w 1519782"/>
              <a:gd name="connsiteY2" fmla="*/ 1160289 h 1273120"/>
              <a:gd name="connsiteX3" fmla="*/ 345433 w 1519782"/>
              <a:gd name="connsiteY3" fmla="*/ 1121869 h 1273120"/>
              <a:gd name="connsiteX4" fmla="*/ 76492 w 1519782"/>
              <a:gd name="connsiteY4" fmla="*/ 899032 h 1273120"/>
              <a:gd name="connsiteX5" fmla="*/ 7336 w 1519782"/>
              <a:gd name="connsiteY5" fmla="*/ 745351 h 1273120"/>
              <a:gd name="connsiteX6" fmla="*/ 15020 w 1519782"/>
              <a:gd name="connsiteY6" fmla="*/ 545566 h 1273120"/>
              <a:gd name="connsiteX7" fmla="*/ 122596 w 1519782"/>
              <a:gd name="connsiteY7" fmla="*/ 361149 h 1273120"/>
              <a:gd name="connsiteX8" fmla="*/ 291645 w 1519782"/>
              <a:gd name="connsiteY8" fmla="*/ 338097 h 1273120"/>
              <a:gd name="connsiteX9" fmla="*/ 414590 w 1519782"/>
              <a:gd name="connsiteY9" fmla="*/ 299677 h 1273120"/>
              <a:gd name="connsiteX10" fmla="*/ 575954 w 1519782"/>
              <a:gd name="connsiteY10" fmla="*/ 122944 h 1273120"/>
              <a:gd name="connsiteX11" fmla="*/ 752687 w 1519782"/>
              <a:gd name="connsiteY11" fmla="*/ 0 h 1273120"/>
              <a:gd name="connsiteX12" fmla="*/ 1167625 w 1519782"/>
              <a:gd name="connsiteY12" fmla="*/ 23052 h 1273120"/>
              <a:gd name="connsiteX13" fmla="*/ 1321306 w 1519782"/>
              <a:gd name="connsiteY13" fmla="*/ 130628 h 1273120"/>
              <a:gd name="connsiteX14" fmla="*/ 1327506 w 1519782"/>
              <a:gd name="connsiteY14" fmla="*/ 402754 h 1273120"/>
              <a:gd name="connsiteX15" fmla="*/ 1513407 w 1519782"/>
              <a:gd name="connsiteY15" fmla="*/ 484094 h 1273120"/>
              <a:gd name="connsiteX16" fmla="*/ 1467302 w 1519782"/>
              <a:gd name="connsiteY16" fmla="*/ 983556 h 1273120"/>
              <a:gd name="connsiteX17" fmla="*/ 1375094 w 1519782"/>
              <a:gd name="connsiteY17" fmla="*/ 1129553 h 1273120"/>
              <a:gd name="connsiteX18" fmla="*/ 1206045 w 1519782"/>
              <a:gd name="connsiteY18" fmla="*/ 1214077 h 1273120"/>
              <a:gd name="connsiteX19" fmla="*/ 1021628 w 1519782"/>
              <a:gd name="connsiteY19" fmla="*/ 1221761 h 1273120"/>
              <a:gd name="connsiteX0" fmla="*/ 1021628 w 1586216"/>
              <a:gd name="connsiteY0" fmla="*/ 1221761 h 1273120"/>
              <a:gd name="connsiteX1" fmla="*/ 632539 w 1586216"/>
              <a:gd name="connsiteY1" fmla="*/ 1271951 h 1273120"/>
              <a:gd name="connsiteX2" fmla="*/ 468378 w 1586216"/>
              <a:gd name="connsiteY2" fmla="*/ 1160289 h 1273120"/>
              <a:gd name="connsiteX3" fmla="*/ 345433 w 1586216"/>
              <a:gd name="connsiteY3" fmla="*/ 1121869 h 1273120"/>
              <a:gd name="connsiteX4" fmla="*/ 76492 w 1586216"/>
              <a:gd name="connsiteY4" fmla="*/ 899032 h 1273120"/>
              <a:gd name="connsiteX5" fmla="*/ 7336 w 1586216"/>
              <a:gd name="connsiteY5" fmla="*/ 745351 h 1273120"/>
              <a:gd name="connsiteX6" fmla="*/ 15020 w 1586216"/>
              <a:gd name="connsiteY6" fmla="*/ 545566 h 1273120"/>
              <a:gd name="connsiteX7" fmla="*/ 122596 w 1586216"/>
              <a:gd name="connsiteY7" fmla="*/ 361149 h 1273120"/>
              <a:gd name="connsiteX8" fmla="*/ 291645 w 1586216"/>
              <a:gd name="connsiteY8" fmla="*/ 338097 h 1273120"/>
              <a:gd name="connsiteX9" fmla="*/ 414590 w 1586216"/>
              <a:gd name="connsiteY9" fmla="*/ 299677 h 1273120"/>
              <a:gd name="connsiteX10" fmla="*/ 575954 w 1586216"/>
              <a:gd name="connsiteY10" fmla="*/ 122944 h 1273120"/>
              <a:gd name="connsiteX11" fmla="*/ 752687 w 1586216"/>
              <a:gd name="connsiteY11" fmla="*/ 0 h 1273120"/>
              <a:gd name="connsiteX12" fmla="*/ 1167625 w 1586216"/>
              <a:gd name="connsiteY12" fmla="*/ 23052 h 1273120"/>
              <a:gd name="connsiteX13" fmla="*/ 1321306 w 1586216"/>
              <a:gd name="connsiteY13" fmla="*/ 130628 h 1273120"/>
              <a:gd name="connsiteX14" fmla="*/ 1327506 w 1586216"/>
              <a:gd name="connsiteY14" fmla="*/ 402754 h 1273120"/>
              <a:gd name="connsiteX15" fmla="*/ 1582855 w 1586216"/>
              <a:gd name="connsiteY15" fmla="*/ 677970 h 1273120"/>
              <a:gd name="connsiteX16" fmla="*/ 1467302 w 1586216"/>
              <a:gd name="connsiteY16" fmla="*/ 983556 h 1273120"/>
              <a:gd name="connsiteX17" fmla="*/ 1375094 w 1586216"/>
              <a:gd name="connsiteY17" fmla="*/ 1129553 h 1273120"/>
              <a:gd name="connsiteX18" fmla="*/ 1206045 w 1586216"/>
              <a:gd name="connsiteY18" fmla="*/ 1214077 h 1273120"/>
              <a:gd name="connsiteX19" fmla="*/ 1021628 w 1586216"/>
              <a:gd name="connsiteY19" fmla="*/ 1221761 h 127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586216" h="1273120">
                <a:moveTo>
                  <a:pt x="1021628" y="1221761"/>
                </a:moveTo>
                <a:cubicBezTo>
                  <a:pt x="929420" y="1221761"/>
                  <a:pt x="724747" y="1282196"/>
                  <a:pt x="632539" y="1271951"/>
                </a:cubicBezTo>
                <a:cubicBezTo>
                  <a:pt x="540331" y="1261706"/>
                  <a:pt x="516229" y="1185303"/>
                  <a:pt x="468378" y="1160289"/>
                </a:cubicBezTo>
                <a:cubicBezTo>
                  <a:pt x="420527" y="1135275"/>
                  <a:pt x="410747" y="1165412"/>
                  <a:pt x="345433" y="1121869"/>
                </a:cubicBezTo>
                <a:cubicBezTo>
                  <a:pt x="280119" y="1078326"/>
                  <a:pt x="132841" y="961785"/>
                  <a:pt x="76492" y="899032"/>
                </a:cubicBezTo>
                <a:cubicBezTo>
                  <a:pt x="20143" y="836279"/>
                  <a:pt x="17581" y="804262"/>
                  <a:pt x="7336" y="745351"/>
                </a:cubicBezTo>
                <a:cubicBezTo>
                  <a:pt x="-2909" y="686440"/>
                  <a:pt x="-4190" y="609599"/>
                  <a:pt x="15020" y="545566"/>
                </a:cubicBezTo>
                <a:cubicBezTo>
                  <a:pt x="34230" y="481533"/>
                  <a:pt x="76492" y="395727"/>
                  <a:pt x="122596" y="361149"/>
                </a:cubicBezTo>
                <a:cubicBezTo>
                  <a:pt x="168700" y="326571"/>
                  <a:pt x="242979" y="348342"/>
                  <a:pt x="291645" y="338097"/>
                </a:cubicBezTo>
                <a:cubicBezTo>
                  <a:pt x="340311" y="327852"/>
                  <a:pt x="367205" y="335536"/>
                  <a:pt x="414590" y="299677"/>
                </a:cubicBezTo>
                <a:cubicBezTo>
                  <a:pt x="461975" y="263818"/>
                  <a:pt x="519605" y="172890"/>
                  <a:pt x="575954" y="122944"/>
                </a:cubicBezTo>
                <a:cubicBezTo>
                  <a:pt x="632303" y="72998"/>
                  <a:pt x="654075" y="16649"/>
                  <a:pt x="752687" y="0"/>
                </a:cubicBezTo>
                <a:lnTo>
                  <a:pt x="1167625" y="23052"/>
                </a:lnTo>
                <a:cubicBezTo>
                  <a:pt x="1203484" y="43543"/>
                  <a:pt x="1294659" y="67344"/>
                  <a:pt x="1321306" y="130628"/>
                </a:cubicBezTo>
                <a:cubicBezTo>
                  <a:pt x="1347953" y="193912"/>
                  <a:pt x="1283915" y="311530"/>
                  <a:pt x="1327506" y="402754"/>
                </a:cubicBezTo>
                <a:cubicBezTo>
                  <a:pt x="1371097" y="493978"/>
                  <a:pt x="1559556" y="581170"/>
                  <a:pt x="1582855" y="677970"/>
                </a:cubicBezTo>
                <a:cubicBezTo>
                  <a:pt x="1606154" y="774770"/>
                  <a:pt x="1501929" y="908292"/>
                  <a:pt x="1467302" y="983556"/>
                </a:cubicBezTo>
                <a:cubicBezTo>
                  <a:pt x="1432675" y="1058820"/>
                  <a:pt x="1418637" y="1091133"/>
                  <a:pt x="1375094" y="1129553"/>
                </a:cubicBezTo>
                <a:cubicBezTo>
                  <a:pt x="1331551" y="1167973"/>
                  <a:pt x="1264956" y="1198709"/>
                  <a:pt x="1206045" y="1214077"/>
                </a:cubicBezTo>
                <a:cubicBezTo>
                  <a:pt x="1147134" y="1229445"/>
                  <a:pt x="1083100" y="1219200"/>
                  <a:pt x="1021628" y="1221761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avec flèche 11"/>
          <p:cNvCxnSpPr>
            <a:stCxn id="10" idx="16"/>
          </p:cNvCxnSpPr>
          <p:nvPr/>
        </p:nvCxnSpPr>
        <p:spPr>
          <a:xfrm flipH="1" flipV="1">
            <a:off x="6961940" y="2066302"/>
            <a:ext cx="856410" cy="504141"/>
          </a:xfrm>
          <a:prstGeom prst="straightConnector1">
            <a:avLst/>
          </a:prstGeom>
          <a:ln w="25400">
            <a:solidFill>
              <a:srgbClr val="C0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7038651" y="1284083"/>
                <a:ext cx="132516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16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fr-FR" sz="1600" dirty="0" smtClean="0">
                    <a:solidFill>
                      <a:srgbClr val="C00000"/>
                    </a:solidFill>
                  </a:rPr>
                  <a:t>=0</a:t>
                </a:r>
                <a:endParaRPr lang="fr-FR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651" y="1284083"/>
                <a:ext cx="1325162" cy="338554"/>
              </a:xfrm>
              <a:prstGeom prst="rect">
                <a:avLst/>
              </a:prstGeom>
              <a:blipFill>
                <a:blip r:embed="rId4"/>
                <a:stretch>
                  <a:fillRect l="-461" t="-5455" b="-2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/>
              <p:cNvSpPr txBox="1"/>
              <p:nvPr/>
            </p:nvSpPr>
            <p:spPr>
              <a:xfrm>
                <a:off x="6383990" y="2127953"/>
                <a:ext cx="132516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fr-FR" sz="1600" b="1" i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ZoneText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990" y="2127953"/>
                <a:ext cx="1325162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Espace réservé du texte 2"/>
              <p:cNvSpPr txBox="1">
                <a:spLocks/>
              </p:cNvSpPr>
              <p:nvPr/>
            </p:nvSpPr>
            <p:spPr>
              <a:xfrm>
                <a:off x="720001" y="3288152"/>
                <a:ext cx="7723245" cy="2947456"/>
              </a:xfrm>
              <a:prstGeom prst="rect">
                <a:avLst/>
              </a:prstGeom>
            </p:spPr>
            <p:txBody>
              <a:bodyPr vert="horz" wrap="square" lIns="0" tIns="0" rIns="0" bIns="0">
                <a:noAutofit/>
              </a:bodyPr>
              <a:lstStyle>
                <a:lvl1pPr marL="0" indent="0" algn="dist" defTabSz="342892" rtl="0" eaLnBrk="1" latinLnBrk="0" hangingPunct="1">
                  <a:spcBef>
                    <a:spcPct val="20000"/>
                  </a:spcBef>
                  <a:buFont typeface="Arial"/>
                  <a:buNone/>
                  <a:defRPr sz="1650" kern="1200" baseline="0">
                    <a:solidFill>
                      <a:srgbClr val="FAB600"/>
                    </a:solidFill>
                    <a:latin typeface="Titillium Regular"/>
                    <a:ea typeface="+mn-ea"/>
                    <a:cs typeface="Titillium Regular"/>
                  </a:defRPr>
                </a:lvl1pPr>
                <a:lvl2pPr marL="0" indent="0" algn="dist" defTabSz="342892" rtl="0" eaLnBrk="1" latinLnBrk="0" hangingPunct="1">
                  <a:lnSpc>
                    <a:spcPct val="90000"/>
                  </a:lnSpc>
                  <a:spcBef>
                    <a:spcPts val="0"/>
                  </a:spcBef>
                  <a:buFontTx/>
                  <a:buNone/>
                  <a:defRPr sz="1275" b="1" kern="1200" baseline="0">
                    <a:solidFill>
                      <a:srgbClr val="102648"/>
                    </a:solidFill>
                    <a:latin typeface="Titillium Bold"/>
                    <a:ea typeface="+mn-ea"/>
                    <a:cs typeface="Titillium Bold"/>
                  </a:defRPr>
                </a:lvl2pPr>
                <a:lvl3pPr marL="0" indent="-134997" algn="dist" defTabSz="342892" rtl="0" eaLnBrk="1" latinLnBrk="0" hangingPunct="1">
                  <a:spcBef>
                    <a:spcPts val="225"/>
                  </a:spcBef>
                  <a:buClr>
                    <a:srgbClr val="FAB600"/>
                  </a:buClr>
                  <a:buFont typeface="Lucida Grande"/>
                  <a:buChar char="&gt;"/>
                  <a:defRPr sz="1200" kern="1200">
                    <a:solidFill>
                      <a:schemeClr val="tx1"/>
                    </a:solidFill>
                    <a:latin typeface="Titillium Regular"/>
                    <a:ea typeface="+mn-ea"/>
                    <a:cs typeface="Titillium Regular"/>
                  </a:defRPr>
                </a:lvl3pPr>
                <a:lvl4pPr marL="1200120" indent="-171446" algn="l" defTabSz="34289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12" indent="-171446" algn="l" defTabSz="342892" rtl="0" eaLnBrk="1" latinLnBrk="0" hangingPunct="1">
                  <a:spcBef>
                    <a:spcPct val="20000"/>
                  </a:spcBef>
                  <a:buFont typeface="Arial"/>
                  <a:buChar char="»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03" indent="-171446" algn="l" defTabSz="342892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795" indent="-171446" algn="l" defTabSz="342892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686" indent="-171446" algn="l" defTabSz="342892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577" indent="-171446" algn="l" defTabSz="342892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 algn="l">
                  <a:lnSpc>
                    <a:spcPts val="1900"/>
                  </a:lnSpc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olidFill>
                      <a:srgbClr val="102648"/>
                    </a:solidFill>
                  </a:rPr>
                  <a:t>Geometric properties of the interface can be computed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dirty="0" smtClean="0">
                    <a:solidFill>
                      <a:srgbClr val="102648"/>
                    </a:solidFill>
                  </a:rPr>
                  <a:t>:</a:t>
                </a:r>
              </a:p>
              <a:p>
                <a:pPr marL="285750" indent="-285750" algn="l">
                  <a:lnSpc>
                    <a:spcPts val="1900"/>
                  </a:lnSpc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rgbClr val="102648"/>
                  </a:solidFill>
                </a:endParaRPr>
              </a:p>
              <a:p>
                <a:pPr algn="l">
                  <a:lnSpc>
                    <a:spcPts val="1900"/>
                  </a:lnSpc>
                </a:pPr>
                <a:endParaRPr lang="en-GB" b="1" dirty="0">
                  <a:solidFill>
                    <a:srgbClr val="102648"/>
                  </a:solidFill>
                </a:endParaRPr>
              </a:p>
            </p:txBody>
          </p:sp>
        </mc:Choice>
        <mc:Fallback xmlns="">
          <p:sp>
            <p:nvSpPr>
              <p:cNvPr id="15" name="Espace réservé du 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01" y="3288152"/>
                <a:ext cx="7723245" cy="2947456"/>
              </a:xfrm>
              <a:prstGeom prst="rect">
                <a:avLst/>
              </a:prstGeom>
              <a:blipFill>
                <a:blip r:embed="rId6"/>
                <a:stretch>
                  <a:fillRect l="-1500" t="-22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Imag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243" y="3597843"/>
            <a:ext cx="4282760" cy="595464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1423338" y="4232736"/>
            <a:ext cx="59582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smtClean="0"/>
              <a:t>[8]: </a:t>
            </a:r>
            <a:r>
              <a:rPr lang="en-US" sz="1050" dirty="0"/>
              <a:t> Stanley </a:t>
            </a:r>
            <a:r>
              <a:rPr lang="en-US" sz="1050" dirty="0" err="1"/>
              <a:t>Osher</a:t>
            </a:r>
            <a:r>
              <a:rPr lang="en-US" sz="1050" dirty="0"/>
              <a:t> and James A Sethian. Fronts propagating with curvature-dependent speed: algorithms based on </a:t>
            </a:r>
            <a:r>
              <a:rPr lang="en-US" sz="1050" dirty="0" err="1"/>
              <a:t>hamilton-jacobi</a:t>
            </a:r>
            <a:r>
              <a:rPr lang="en-US" sz="1050" dirty="0"/>
              <a:t> formulations. Journal of computational physics, 79(1):12–49, 1988.</a:t>
            </a:r>
          </a:p>
        </p:txBody>
      </p:sp>
    </p:spTree>
    <p:extLst>
      <p:ext uri="{BB962C8B-B14F-4D97-AF65-F5344CB8AC3E}">
        <p14:creationId xmlns:p14="http://schemas.microsoft.com/office/powerpoint/2010/main" val="43243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Grid-flow </a:t>
            </a:r>
            <a:r>
              <a:rPr lang="en-GB" dirty="0"/>
              <a:t>solver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720000" y="1014397"/>
            <a:ext cx="7644543" cy="3069000"/>
          </a:xfrm>
        </p:spPr>
        <p:txBody>
          <a:bodyPr/>
          <a:lstStyle/>
          <a:p>
            <a:r>
              <a:rPr lang="en-GB" dirty="0" smtClean="0">
                <a:solidFill>
                  <a:srgbClr val="102648"/>
                </a:solidFill>
              </a:rPr>
              <a:t>Weakly-compressible formulation:</a:t>
            </a:r>
          </a:p>
          <a:p>
            <a:endParaRPr lang="en-GB" dirty="0">
              <a:solidFill>
                <a:srgbClr val="102648"/>
              </a:solidFill>
            </a:endParaRPr>
          </a:p>
          <a:p>
            <a:endParaRPr lang="en-GB" dirty="0" smtClean="0">
              <a:solidFill>
                <a:srgbClr val="102648"/>
              </a:solidFill>
            </a:endParaRPr>
          </a:p>
          <a:p>
            <a:endParaRPr lang="en-GB" dirty="0" smtClean="0">
              <a:solidFill>
                <a:srgbClr val="102648"/>
              </a:solidFill>
            </a:endParaRPr>
          </a:p>
          <a:p>
            <a:endParaRPr lang="en-GB" dirty="0">
              <a:solidFill>
                <a:srgbClr val="102648"/>
              </a:solidFill>
            </a:endParaRPr>
          </a:p>
          <a:p>
            <a:endParaRPr lang="en-GB" dirty="0" smtClean="0">
              <a:solidFill>
                <a:srgbClr val="102648"/>
              </a:solidFill>
            </a:endParaRPr>
          </a:p>
          <a:p>
            <a:r>
              <a:rPr lang="en-GB" dirty="0" smtClean="0">
                <a:solidFill>
                  <a:srgbClr val="102648"/>
                </a:solidFill>
              </a:rPr>
              <a:t>Incompressible formulation:</a:t>
            </a:r>
          </a:p>
          <a:p>
            <a:endParaRPr lang="en-GB" dirty="0" smtClean="0">
              <a:solidFill>
                <a:srgbClr val="102648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260" y="1220952"/>
            <a:ext cx="3746340" cy="122973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260" y="3196962"/>
            <a:ext cx="3443940" cy="95129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735" y="2325614"/>
            <a:ext cx="1896990" cy="49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6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Multiphase Flows</a:t>
            </a:r>
          </a:p>
          <a:p>
            <a:r>
              <a:rPr lang="en-US" sz="1800" dirty="0">
                <a:solidFill>
                  <a:srgbClr val="FAB600"/>
                </a:solidFill>
              </a:rPr>
              <a:t>1.	Boundary n</a:t>
            </a:r>
            <a:r>
              <a:rPr lang="it-IT" sz="1800" dirty="0">
                <a:solidFill>
                  <a:srgbClr val="FAB600"/>
                </a:solidFill>
              </a:rPr>
              <a:t>umerical description</a:t>
            </a:r>
          </a:p>
          <a:p>
            <a:endParaRPr lang="it-IT" sz="1800" dirty="0">
              <a:solidFill>
                <a:srgbClr val="FAB6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Espace réservé du texte 2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720001" y="1239983"/>
                <a:ext cx="4822459" cy="2101423"/>
              </a:xfrm>
            </p:spPr>
            <p:txBody>
              <a:bodyPr wrap="square">
                <a:noAutofit/>
              </a:bodyPr>
              <a:lstStyle/>
              <a:p>
                <a:pPr algn="l">
                  <a:lnSpc>
                    <a:spcPts val="1900"/>
                  </a:lnSpc>
                </a:pPr>
                <a:r>
                  <a:rPr lang="en-GB" b="1" dirty="0" smtClean="0">
                    <a:solidFill>
                      <a:srgbClr val="102648"/>
                    </a:solidFill>
                  </a:rPr>
                  <a:t>Level Set:</a:t>
                </a:r>
                <a:endParaRPr lang="en-GB" b="1" dirty="0">
                  <a:solidFill>
                    <a:srgbClr val="102648"/>
                  </a:solidFill>
                </a:endParaRPr>
              </a:p>
              <a:p>
                <a:pPr algn="l">
                  <a:lnSpc>
                    <a:spcPts val="1900"/>
                  </a:lnSpc>
                </a:pPr>
                <a:r>
                  <a:rPr lang="en-GB" sz="100" dirty="0" smtClean="0">
                    <a:solidFill>
                      <a:srgbClr val="102648"/>
                    </a:solidFill>
                  </a:rPr>
                  <a:t> </a:t>
                </a:r>
              </a:p>
              <a:p>
                <a:pPr marL="285750" indent="-285750" algn="l">
                  <a:lnSpc>
                    <a:spcPts val="1900"/>
                  </a:lnSpc>
                  <a:buFont typeface="Arial" panose="020B0604020202020204" pitchFamily="34" charset="0"/>
                  <a:buChar char="•"/>
                </a:pPr>
                <a:r>
                  <a:rPr lang="en-GB" dirty="0" smtClean="0">
                    <a:solidFill>
                      <a:srgbClr val="102648"/>
                    </a:solidFill>
                  </a:rPr>
                  <a:t>The Level Set  </a:t>
                </a:r>
                <a:r>
                  <a:rPr lang="en-US" dirty="0" smtClean="0">
                    <a:solidFill>
                      <a:srgbClr val="102648"/>
                    </a:solidFill>
                  </a:rPr>
                  <a:t>is usually defined as the </a:t>
                </a:r>
                <a:r>
                  <a:rPr lang="en-US" i="1" dirty="0" smtClean="0">
                    <a:solidFill>
                      <a:srgbClr val="102648"/>
                    </a:solidFill>
                  </a:rPr>
                  <a:t>signed distance</a:t>
                </a:r>
                <a:r>
                  <a:rPr lang="en-US" dirty="0" smtClean="0">
                    <a:solidFill>
                      <a:srgbClr val="102648"/>
                    </a:solidFill>
                  </a:rPr>
                  <a:t> from the interface. This implies:</a:t>
                </a:r>
              </a:p>
              <a:p>
                <a:pPr marL="285750" indent="-285750" algn="l">
                  <a:lnSpc>
                    <a:spcPts val="19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102648"/>
                  </a:solidFill>
                </a:endParaRPr>
              </a:p>
              <a:p>
                <a:pPr marL="285750" indent="-285750" algn="l">
                  <a:lnSpc>
                    <a:spcPts val="1900"/>
                  </a:lnSpc>
                  <a:buFont typeface="Arial" panose="020B0604020202020204" pitchFamily="34" charset="0"/>
                  <a:buChar char="•"/>
                </a:pPr>
                <a:endParaRPr lang="en-GB" dirty="0" smtClean="0">
                  <a:solidFill>
                    <a:srgbClr val="102648"/>
                  </a:solidFill>
                </a:endParaRPr>
              </a:p>
              <a:p>
                <a:pPr marL="285750" indent="-285750" algn="l">
                  <a:lnSpc>
                    <a:spcPts val="1900"/>
                  </a:lnSpc>
                  <a:buFont typeface="Arial" panose="020B0604020202020204" pitchFamily="34" charset="0"/>
                  <a:buChar char="•"/>
                </a:pPr>
                <a:r>
                  <a:rPr lang="en-GB" dirty="0" smtClean="0">
                    <a:solidFill>
                      <a:srgbClr val="102648"/>
                    </a:solidFill>
                  </a:rPr>
                  <a:t>After advection the level curves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 smtClean="0">
                    <a:solidFill>
                      <a:srgbClr val="102648"/>
                    </a:solidFill>
                  </a:rPr>
                  <a:t>may no longer be parallel.</a:t>
                </a:r>
              </a:p>
            </p:txBody>
          </p:sp>
        </mc:Choice>
        <mc:Fallback xmlns="">
          <p:sp>
            <p:nvSpPr>
              <p:cNvPr id="8" name="Espace réservé du text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720001" y="1239983"/>
                <a:ext cx="4822459" cy="2101423"/>
              </a:xfrm>
              <a:blipFill>
                <a:blip r:embed="rId2"/>
                <a:stretch>
                  <a:fillRect l="-2655" t="-3188" b="-75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rme libre 8"/>
          <p:cNvSpPr/>
          <p:nvPr/>
        </p:nvSpPr>
        <p:spPr>
          <a:xfrm>
            <a:off x="5935443" y="1254463"/>
            <a:ext cx="2345432" cy="1864751"/>
          </a:xfrm>
          <a:custGeom>
            <a:avLst/>
            <a:gdLst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68834 w 1506139"/>
              <a:gd name="connsiteY8" fmla="*/ 1129553 h 1275549"/>
              <a:gd name="connsiteX9" fmla="*/ 338097 w 1506139"/>
              <a:gd name="connsiteY9" fmla="*/ 1121869 h 1275549"/>
              <a:gd name="connsiteX10" fmla="*/ 284309 w 1506139"/>
              <a:gd name="connsiteY10" fmla="*/ 1106501 h 1275549"/>
              <a:gd name="connsiteX11" fmla="*/ 261257 w 1506139"/>
              <a:gd name="connsiteY11" fmla="*/ 1091132 h 1275549"/>
              <a:gd name="connsiteX12" fmla="*/ 192101 w 1506139"/>
              <a:gd name="connsiteY12" fmla="*/ 1060396 h 1275549"/>
              <a:gd name="connsiteX13" fmla="*/ 145997 w 1506139"/>
              <a:gd name="connsiteY13" fmla="*/ 1014292 h 1275549"/>
              <a:gd name="connsiteX14" fmla="*/ 107576 w 1506139"/>
              <a:gd name="connsiteY14" fmla="*/ 968188 h 1275549"/>
              <a:gd name="connsiteX15" fmla="*/ 99892 w 1506139"/>
              <a:gd name="connsiteY15" fmla="*/ 945136 h 1275549"/>
              <a:gd name="connsiteX16" fmla="*/ 69156 w 1506139"/>
              <a:gd name="connsiteY16" fmla="*/ 899032 h 1275549"/>
              <a:gd name="connsiteX17" fmla="*/ 46104 w 1506139"/>
              <a:gd name="connsiteY17" fmla="*/ 860611 h 1275549"/>
              <a:gd name="connsiteX18" fmla="*/ 23052 w 1506139"/>
              <a:gd name="connsiteY18" fmla="*/ 806823 h 1275549"/>
              <a:gd name="connsiteX19" fmla="*/ 0 w 1506139"/>
              <a:gd name="connsiteY19" fmla="*/ 745351 h 1275549"/>
              <a:gd name="connsiteX20" fmla="*/ 7684 w 1506139"/>
              <a:gd name="connsiteY20" fmla="*/ 545566 h 1275549"/>
              <a:gd name="connsiteX21" fmla="*/ 30736 w 1506139"/>
              <a:gd name="connsiteY21" fmla="*/ 461042 h 1275549"/>
              <a:gd name="connsiteX22" fmla="*/ 38420 w 1506139"/>
              <a:gd name="connsiteY22" fmla="*/ 422622 h 1275549"/>
              <a:gd name="connsiteX23" fmla="*/ 115260 w 1506139"/>
              <a:gd name="connsiteY23" fmla="*/ 361149 h 1275549"/>
              <a:gd name="connsiteX24" fmla="*/ 138313 w 1506139"/>
              <a:gd name="connsiteY24" fmla="*/ 353465 h 1275549"/>
              <a:gd name="connsiteX25" fmla="*/ 284309 w 1506139"/>
              <a:gd name="connsiteY25" fmla="*/ 338097 h 1275549"/>
              <a:gd name="connsiteX26" fmla="*/ 315045 w 1506139"/>
              <a:gd name="connsiteY26" fmla="*/ 322729 h 1275549"/>
              <a:gd name="connsiteX27" fmla="*/ 407254 w 1506139"/>
              <a:gd name="connsiteY27" fmla="*/ 299677 h 1275549"/>
              <a:gd name="connsiteX28" fmla="*/ 468726 w 1506139"/>
              <a:gd name="connsiteY28" fmla="*/ 261257 h 1275549"/>
              <a:gd name="connsiteX29" fmla="*/ 522514 w 1506139"/>
              <a:gd name="connsiteY29" fmla="*/ 199785 h 1275549"/>
              <a:gd name="connsiteX30" fmla="*/ 537882 w 1506139"/>
              <a:gd name="connsiteY30" fmla="*/ 184416 h 1275549"/>
              <a:gd name="connsiteX31" fmla="*/ 568618 w 1506139"/>
              <a:gd name="connsiteY31" fmla="*/ 122944 h 1275549"/>
              <a:gd name="connsiteX32" fmla="*/ 576302 w 1506139"/>
              <a:gd name="connsiteY32" fmla="*/ 99892 h 1275549"/>
              <a:gd name="connsiteX33" fmla="*/ 614723 w 1506139"/>
              <a:gd name="connsiteY33" fmla="*/ 38420 h 1275549"/>
              <a:gd name="connsiteX34" fmla="*/ 668511 w 1506139"/>
              <a:gd name="connsiteY34" fmla="*/ 23052 h 1275549"/>
              <a:gd name="connsiteX35" fmla="*/ 745351 w 1506139"/>
              <a:gd name="connsiteY35" fmla="*/ 0 h 1275549"/>
              <a:gd name="connsiteX36" fmla="*/ 1098817 w 1506139"/>
              <a:gd name="connsiteY36" fmla="*/ 7684 h 1275549"/>
              <a:gd name="connsiteX37" fmla="*/ 1121869 w 1506139"/>
              <a:gd name="connsiteY37" fmla="*/ 15368 h 1275549"/>
              <a:gd name="connsiteX38" fmla="*/ 1160289 w 1506139"/>
              <a:gd name="connsiteY38" fmla="*/ 23052 h 1275549"/>
              <a:gd name="connsiteX39" fmla="*/ 1214077 w 1506139"/>
              <a:gd name="connsiteY39" fmla="*/ 61472 h 1275549"/>
              <a:gd name="connsiteX40" fmla="*/ 1260181 w 1506139"/>
              <a:gd name="connsiteY40" fmla="*/ 76840 h 1275549"/>
              <a:gd name="connsiteX41" fmla="*/ 1313970 w 1506139"/>
              <a:gd name="connsiteY41" fmla="*/ 130628 h 1275549"/>
              <a:gd name="connsiteX42" fmla="*/ 1375442 w 1506139"/>
              <a:gd name="connsiteY42" fmla="*/ 184416 h 1275549"/>
              <a:gd name="connsiteX43" fmla="*/ 1390810 w 1506139"/>
              <a:gd name="connsiteY43" fmla="*/ 207469 h 1275549"/>
              <a:gd name="connsiteX44" fmla="*/ 1429230 w 1506139"/>
              <a:gd name="connsiteY44" fmla="*/ 268941 h 1275549"/>
              <a:gd name="connsiteX45" fmla="*/ 1444598 w 1506139"/>
              <a:gd name="connsiteY45" fmla="*/ 330413 h 1275549"/>
              <a:gd name="connsiteX46" fmla="*/ 1459966 w 1506139"/>
              <a:gd name="connsiteY46" fmla="*/ 353465 h 1275549"/>
              <a:gd name="connsiteX47" fmla="*/ 1498387 w 1506139"/>
              <a:gd name="connsiteY47" fmla="*/ 437990 h 1275549"/>
              <a:gd name="connsiteX48" fmla="*/ 1506071 w 1506139"/>
              <a:gd name="connsiteY48" fmla="*/ 484094 h 1275549"/>
              <a:gd name="connsiteX49" fmla="*/ 1467650 w 1506139"/>
              <a:gd name="connsiteY49" fmla="*/ 929768 h 1275549"/>
              <a:gd name="connsiteX50" fmla="*/ 1459966 w 1506139"/>
              <a:gd name="connsiteY50" fmla="*/ 983556 h 1275549"/>
              <a:gd name="connsiteX51" fmla="*/ 1444598 w 1506139"/>
              <a:gd name="connsiteY51" fmla="*/ 1014292 h 1275549"/>
              <a:gd name="connsiteX52" fmla="*/ 1429230 w 1506139"/>
              <a:gd name="connsiteY52" fmla="*/ 1052712 h 1275549"/>
              <a:gd name="connsiteX53" fmla="*/ 1406178 w 1506139"/>
              <a:gd name="connsiteY53" fmla="*/ 1083448 h 1275549"/>
              <a:gd name="connsiteX54" fmla="*/ 1367758 w 1506139"/>
              <a:gd name="connsiteY54" fmla="*/ 1129553 h 1275549"/>
              <a:gd name="connsiteX55" fmla="*/ 1298602 w 1506139"/>
              <a:gd name="connsiteY55" fmla="*/ 1167973 h 1275549"/>
              <a:gd name="connsiteX56" fmla="*/ 1267866 w 1506139"/>
              <a:gd name="connsiteY56" fmla="*/ 1175657 h 1275549"/>
              <a:gd name="connsiteX57" fmla="*/ 1198709 w 1506139"/>
              <a:gd name="connsiteY57" fmla="*/ 1214077 h 1275549"/>
              <a:gd name="connsiteX58" fmla="*/ 1014292 w 1506139"/>
              <a:gd name="connsiteY58" fmla="*/ 1221761 h 1275549"/>
              <a:gd name="connsiteX59" fmla="*/ 929768 w 1506139"/>
              <a:gd name="connsiteY59" fmla="*/ 1244813 h 1275549"/>
              <a:gd name="connsiteX60" fmla="*/ 906716 w 1506139"/>
              <a:gd name="connsiteY60" fmla="*/ 1260181 h 1275549"/>
              <a:gd name="connsiteX61" fmla="*/ 868296 w 1506139"/>
              <a:gd name="connsiteY61" fmla="*/ 1275549 h 1275549"/>
              <a:gd name="connsiteX62" fmla="*/ 791455 w 1506139"/>
              <a:gd name="connsiteY62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68834 w 1506139"/>
              <a:gd name="connsiteY8" fmla="*/ 1129553 h 1275549"/>
              <a:gd name="connsiteX9" fmla="*/ 338097 w 1506139"/>
              <a:gd name="connsiteY9" fmla="*/ 1121869 h 1275549"/>
              <a:gd name="connsiteX10" fmla="*/ 284309 w 1506139"/>
              <a:gd name="connsiteY10" fmla="*/ 1106501 h 1275549"/>
              <a:gd name="connsiteX11" fmla="*/ 261257 w 1506139"/>
              <a:gd name="connsiteY11" fmla="*/ 1091132 h 1275549"/>
              <a:gd name="connsiteX12" fmla="*/ 192101 w 1506139"/>
              <a:gd name="connsiteY12" fmla="*/ 1060396 h 1275549"/>
              <a:gd name="connsiteX13" fmla="*/ 145997 w 1506139"/>
              <a:gd name="connsiteY13" fmla="*/ 1014292 h 1275549"/>
              <a:gd name="connsiteX14" fmla="*/ 107576 w 1506139"/>
              <a:gd name="connsiteY14" fmla="*/ 968188 h 1275549"/>
              <a:gd name="connsiteX15" fmla="*/ 99892 w 1506139"/>
              <a:gd name="connsiteY15" fmla="*/ 945136 h 1275549"/>
              <a:gd name="connsiteX16" fmla="*/ 69156 w 1506139"/>
              <a:gd name="connsiteY16" fmla="*/ 899032 h 1275549"/>
              <a:gd name="connsiteX17" fmla="*/ 46104 w 1506139"/>
              <a:gd name="connsiteY17" fmla="*/ 860611 h 1275549"/>
              <a:gd name="connsiteX18" fmla="*/ 23052 w 1506139"/>
              <a:gd name="connsiteY18" fmla="*/ 806823 h 1275549"/>
              <a:gd name="connsiteX19" fmla="*/ 0 w 1506139"/>
              <a:gd name="connsiteY19" fmla="*/ 745351 h 1275549"/>
              <a:gd name="connsiteX20" fmla="*/ 7684 w 1506139"/>
              <a:gd name="connsiteY20" fmla="*/ 545566 h 1275549"/>
              <a:gd name="connsiteX21" fmla="*/ 30736 w 1506139"/>
              <a:gd name="connsiteY21" fmla="*/ 461042 h 1275549"/>
              <a:gd name="connsiteX22" fmla="*/ 38420 w 1506139"/>
              <a:gd name="connsiteY22" fmla="*/ 422622 h 1275549"/>
              <a:gd name="connsiteX23" fmla="*/ 115260 w 1506139"/>
              <a:gd name="connsiteY23" fmla="*/ 361149 h 1275549"/>
              <a:gd name="connsiteX24" fmla="*/ 138313 w 1506139"/>
              <a:gd name="connsiteY24" fmla="*/ 353465 h 1275549"/>
              <a:gd name="connsiteX25" fmla="*/ 284309 w 1506139"/>
              <a:gd name="connsiteY25" fmla="*/ 338097 h 1275549"/>
              <a:gd name="connsiteX26" fmla="*/ 407254 w 1506139"/>
              <a:gd name="connsiteY26" fmla="*/ 299677 h 1275549"/>
              <a:gd name="connsiteX27" fmla="*/ 468726 w 1506139"/>
              <a:gd name="connsiteY27" fmla="*/ 261257 h 1275549"/>
              <a:gd name="connsiteX28" fmla="*/ 522514 w 1506139"/>
              <a:gd name="connsiteY28" fmla="*/ 199785 h 1275549"/>
              <a:gd name="connsiteX29" fmla="*/ 537882 w 1506139"/>
              <a:gd name="connsiteY29" fmla="*/ 184416 h 1275549"/>
              <a:gd name="connsiteX30" fmla="*/ 568618 w 1506139"/>
              <a:gd name="connsiteY30" fmla="*/ 122944 h 1275549"/>
              <a:gd name="connsiteX31" fmla="*/ 576302 w 1506139"/>
              <a:gd name="connsiteY31" fmla="*/ 99892 h 1275549"/>
              <a:gd name="connsiteX32" fmla="*/ 614723 w 1506139"/>
              <a:gd name="connsiteY32" fmla="*/ 38420 h 1275549"/>
              <a:gd name="connsiteX33" fmla="*/ 668511 w 1506139"/>
              <a:gd name="connsiteY33" fmla="*/ 23052 h 1275549"/>
              <a:gd name="connsiteX34" fmla="*/ 745351 w 1506139"/>
              <a:gd name="connsiteY34" fmla="*/ 0 h 1275549"/>
              <a:gd name="connsiteX35" fmla="*/ 1098817 w 1506139"/>
              <a:gd name="connsiteY35" fmla="*/ 7684 h 1275549"/>
              <a:gd name="connsiteX36" fmla="*/ 1121869 w 1506139"/>
              <a:gd name="connsiteY36" fmla="*/ 15368 h 1275549"/>
              <a:gd name="connsiteX37" fmla="*/ 1160289 w 1506139"/>
              <a:gd name="connsiteY37" fmla="*/ 23052 h 1275549"/>
              <a:gd name="connsiteX38" fmla="*/ 1214077 w 1506139"/>
              <a:gd name="connsiteY38" fmla="*/ 61472 h 1275549"/>
              <a:gd name="connsiteX39" fmla="*/ 1260181 w 1506139"/>
              <a:gd name="connsiteY39" fmla="*/ 76840 h 1275549"/>
              <a:gd name="connsiteX40" fmla="*/ 1313970 w 1506139"/>
              <a:gd name="connsiteY40" fmla="*/ 130628 h 1275549"/>
              <a:gd name="connsiteX41" fmla="*/ 1375442 w 1506139"/>
              <a:gd name="connsiteY41" fmla="*/ 184416 h 1275549"/>
              <a:gd name="connsiteX42" fmla="*/ 1390810 w 1506139"/>
              <a:gd name="connsiteY42" fmla="*/ 207469 h 1275549"/>
              <a:gd name="connsiteX43" fmla="*/ 1429230 w 1506139"/>
              <a:gd name="connsiteY43" fmla="*/ 268941 h 1275549"/>
              <a:gd name="connsiteX44" fmla="*/ 1444598 w 1506139"/>
              <a:gd name="connsiteY44" fmla="*/ 330413 h 1275549"/>
              <a:gd name="connsiteX45" fmla="*/ 1459966 w 1506139"/>
              <a:gd name="connsiteY45" fmla="*/ 353465 h 1275549"/>
              <a:gd name="connsiteX46" fmla="*/ 1498387 w 1506139"/>
              <a:gd name="connsiteY46" fmla="*/ 437990 h 1275549"/>
              <a:gd name="connsiteX47" fmla="*/ 1506071 w 1506139"/>
              <a:gd name="connsiteY47" fmla="*/ 484094 h 1275549"/>
              <a:gd name="connsiteX48" fmla="*/ 1467650 w 1506139"/>
              <a:gd name="connsiteY48" fmla="*/ 929768 h 1275549"/>
              <a:gd name="connsiteX49" fmla="*/ 1459966 w 1506139"/>
              <a:gd name="connsiteY49" fmla="*/ 983556 h 1275549"/>
              <a:gd name="connsiteX50" fmla="*/ 1444598 w 1506139"/>
              <a:gd name="connsiteY50" fmla="*/ 1014292 h 1275549"/>
              <a:gd name="connsiteX51" fmla="*/ 1429230 w 1506139"/>
              <a:gd name="connsiteY51" fmla="*/ 1052712 h 1275549"/>
              <a:gd name="connsiteX52" fmla="*/ 1406178 w 1506139"/>
              <a:gd name="connsiteY52" fmla="*/ 1083448 h 1275549"/>
              <a:gd name="connsiteX53" fmla="*/ 1367758 w 1506139"/>
              <a:gd name="connsiteY53" fmla="*/ 1129553 h 1275549"/>
              <a:gd name="connsiteX54" fmla="*/ 1298602 w 1506139"/>
              <a:gd name="connsiteY54" fmla="*/ 1167973 h 1275549"/>
              <a:gd name="connsiteX55" fmla="*/ 1267866 w 1506139"/>
              <a:gd name="connsiteY55" fmla="*/ 1175657 h 1275549"/>
              <a:gd name="connsiteX56" fmla="*/ 1198709 w 1506139"/>
              <a:gd name="connsiteY56" fmla="*/ 1214077 h 1275549"/>
              <a:gd name="connsiteX57" fmla="*/ 1014292 w 1506139"/>
              <a:gd name="connsiteY57" fmla="*/ 1221761 h 1275549"/>
              <a:gd name="connsiteX58" fmla="*/ 929768 w 1506139"/>
              <a:gd name="connsiteY58" fmla="*/ 1244813 h 1275549"/>
              <a:gd name="connsiteX59" fmla="*/ 906716 w 1506139"/>
              <a:gd name="connsiteY59" fmla="*/ 1260181 h 1275549"/>
              <a:gd name="connsiteX60" fmla="*/ 868296 w 1506139"/>
              <a:gd name="connsiteY60" fmla="*/ 1275549 h 1275549"/>
              <a:gd name="connsiteX61" fmla="*/ 791455 w 1506139"/>
              <a:gd name="connsiteY61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68834 w 1506139"/>
              <a:gd name="connsiteY8" fmla="*/ 1129553 h 1275549"/>
              <a:gd name="connsiteX9" fmla="*/ 338097 w 1506139"/>
              <a:gd name="connsiteY9" fmla="*/ 1121869 h 1275549"/>
              <a:gd name="connsiteX10" fmla="*/ 284309 w 1506139"/>
              <a:gd name="connsiteY10" fmla="*/ 1106501 h 1275549"/>
              <a:gd name="connsiteX11" fmla="*/ 261257 w 1506139"/>
              <a:gd name="connsiteY11" fmla="*/ 1091132 h 1275549"/>
              <a:gd name="connsiteX12" fmla="*/ 192101 w 1506139"/>
              <a:gd name="connsiteY12" fmla="*/ 1060396 h 1275549"/>
              <a:gd name="connsiteX13" fmla="*/ 145997 w 1506139"/>
              <a:gd name="connsiteY13" fmla="*/ 1014292 h 1275549"/>
              <a:gd name="connsiteX14" fmla="*/ 107576 w 1506139"/>
              <a:gd name="connsiteY14" fmla="*/ 968188 h 1275549"/>
              <a:gd name="connsiteX15" fmla="*/ 99892 w 1506139"/>
              <a:gd name="connsiteY15" fmla="*/ 945136 h 1275549"/>
              <a:gd name="connsiteX16" fmla="*/ 69156 w 1506139"/>
              <a:gd name="connsiteY16" fmla="*/ 899032 h 1275549"/>
              <a:gd name="connsiteX17" fmla="*/ 46104 w 1506139"/>
              <a:gd name="connsiteY17" fmla="*/ 860611 h 1275549"/>
              <a:gd name="connsiteX18" fmla="*/ 23052 w 1506139"/>
              <a:gd name="connsiteY18" fmla="*/ 806823 h 1275549"/>
              <a:gd name="connsiteX19" fmla="*/ 0 w 1506139"/>
              <a:gd name="connsiteY19" fmla="*/ 745351 h 1275549"/>
              <a:gd name="connsiteX20" fmla="*/ 7684 w 1506139"/>
              <a:gd name="connsiteY20" fmla="*/ 545566 h 1275549"/>
              <a:gd name="connsiteX21" fmla="*/ 30736 w 1506139"/>
              <a:gd name="connsiteY21" fmla="*/ 461042 h 1275549"/>
              <a:gd name="connsiteX22" fmla="*/ 38420 w 1506139"/>
              <a:gd name="connsiteY22" fmla="*/ 422622 h 1275549"/>
              <a:gd name="connsiteX23" fmla="*/ 115260 w 1506139"/>
              <a:gd name="connsiteY23" fmla="*/ 361149 h 1275549"/>
              <a:gd name="connsiteX24" fmla="*/ 138313 w 1506139"/>
              <a:gd name="connsiteY24" fmla="*/ 353465 h 1275549"/>
              <a:gd name="connsiteX25" fmla="*/ 284309 w 1506139"/>
              <a:gd name="connsiteY25" fmla="*/ 338097 h 1275549"/>
              <a:gd name="connsiteX26" fmla="*/ 407254 w 1506139"/>
              <a:gd name="connsiteY26" fmla="*/ 299677 h 1275549"/>
              <a:gd name="connsiteX27" fmla="*/ 468726 w 1506139"/>
              <a:gd name="connsiteY27" fmla="*/ 261257 h 1275549"/>
              <a:gd name="connsiteX28" fmla="*/ 522514 w 1506139"/>
              <a:gd name="connsiteY28" fmla="*/ 199785 h 1275549"/>
              <a:gd name="connsiteX29" fmla="*/ 537882 w 1506139"/>
              <a:gd name="connsiteY29" fmla="*/ 184416 h 1275549"/>
              <a:gd name="connsiteX30" fmla="*/ 568618 w 1506139"/>
              <a:gd name="connsiteY30" fmla="*/ 122944 h 1275549"/>
              <a:gd name="connsiteX31" fmla="*/ 614723 w 1506139"/>
              <a:gd name="connsiteY31" fmla="*/ 38420 h 1275549"/>
              <a:gd name="connsiteX32" fmla="*/ 668511 w 1506139"/>
              <a:gd name="connsiteY32" fmla="*/ 23052 h 1275549"/>
              <a:gd name="connsiteX33" fmla="*/ 745351 w 1506139"/>
              <a:gd name="connsiteY33" fmla="*/ 0 h 1275549"/>
              <a:gd name="connsiteX34" fmla="*/ 1098817 w 1506139"/>
              <a:gd name="connsiteY34" fmla="*/ 7684 h 1275549"/>
              <a:gd name="connsiteX35" fmla="*/ 1121869 w 1506139"/>
              <a:gd name="connsiteY35" fmla="*/ 15368 h 1275549"/>
              <a:gd name="connsiteX36" fmla="*/ 1160289 w 1506139"/>
              <a:gd name="connsiteY36" fmla="*/ 23052 h 1275549"/>
              <a:gd name="connsiteX37" fmla="*/ 1214077 w 1506139"/>
              <a:gd name="connsiteY37" fmla="*/ 61472 h 1275549"/>
              <a:gd name="connsiteX38" fmla="*/ 1260181 w 1506139"/>
              <a:gd name="connsiteY38" fmla="*/ 76840 h 1275549"/>
              <a:gd name="connsiteX39" fmla="*/ 1313970 w 1506139"/>
              <a:gd name="connsiteY39" fmla="*/ 130628 h 1275549"/>
              <a:gd name="connsiteX40" fmla="*/ 1375442 w 1506139"/>
              <a:gd name="connsiteY40" fmla="*/ 184416 h 1275549"/>
              <a:gd name="connsiteX41" fmla="*/ 1390810 w 1506139"/>
              <a:gd name="connsiteY41" fmla="*/ 207469 h 1275549"/>
              <a:gd name="connsiteX42" fmla="*/ 1429230 w 1506139"/>
              <a:gd name="connsiteY42" fmla="*/ 268941 h 1275549"/>
              <a:gd name="connsiteX43" fmla="*/ 1444598 w 1506139"/>
              <a:gd name="connsiteY43" fmla="*/ 330413 h 1275549"/>
              <a:gd name="connsiteX44" fmla="*/ 1459966 w 1506139"/>
              <a:gd name="connsiteY44" fmla="*/ 353465 h 1275549"/>
              <a:gd name="connsiteX45" fmla="*/ 1498387 w 1506139"/>
              <a:gd name="connsiteY45" fmla="*/ 437990 h 1275549"/>
              <a:gd name="connsiteX46" fmla="*/ 1506071 w 1506139"/>
              <a:gd name="connsiteY46" fmla="*/ 484094 h 1275549"/>
              <a:gd name="connsiteX47" fmla="*/ 1467650 w 1506139"/>
              <a:gd name="connsiteY47" fmla="*/ 929768 h 1275549"/>
              <a:gd name="connsiteX48" fmla="*/ 1459966 w 1506139"/>
              <a:gd name="connsiteY48" fmla="*/ 983556 h 1275549"/>
              <a:gd name="connsiteX49" fmla="*/ 1444598 w 1506139"/>
              <a:gd name="connsiteY49" fmla="*/ 1014292 h 1275549"/>
              <a:gd name="connsiteX50" fmla="*/ 1429230 w 1506139"/>
              <a:gd name="connsiteY50" fmla="*/ 1052712 h 1275549"/>
              <a:gd name="connsiteX51" fmla="*/ 1406178 w 1506139"/>
              <a:gd name="connsiteY51" fmla="*/ 1083448 h 1275549"/>
              <a:gd name="connsiteX52" fmla="*/ 1367758 w 1506139"/>
              <a:gd name="connsiteY52" fmla="*/ 1129553 h 1275549"/>
              <a:gd name="connsiteX53" fmla="*/ 1298602 w 1506139"/>
              <a:gd name="connsiteY53" fmla="*/ 1167973 h 1275549"/>
              <a:gd name="connsiteX54" fmla="*/ 1267866 w 1506139"/>
              <a:gd name="connsiteY54" fmla="*/ 1175657 h 1275549"/>
              <a:gd name="connsiteX55" fmla="*/ 1198709 w 1506139"/>
              <a:gd name="connsiteY55" fmla="*/ 1214077 h 1275549"/>
              <a:gd name="connsiteX56" fmla="*/ 1014292 w 1506139"/>
              <a:gd name="connsiteY56" fmla="*/ 1221761 h 1275549"/>
              <a:gd name="connsiteX57" fmla="*/ 929768 w 1506139"/>
              <a:gd name="connsiteY57" fmla="*/ 1244813 h 1275549"/>
              <a:gd name="connsiteX58" fmla="*/ 906716 w 1506139"/>
              <a:gd name="connsiteY58" fmla="*/ 1260181 h 1275549"/>
              <a:gd name="connsiteX59" fmla="*/ 868296 w 1506139"/>
              <a:gd name="connsiteY59" fmla="*/ 1275549 h 1275549"/>
              <a:gd name="connsiteX60" fmla="*/ 791455 w 1506139"/>
              <a:gd name="connsiteY60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68834 w 1506139"/>
              <a:gd name="connsiteY8" fmla="*/ 1129553 h 1275549"/>
              <a:gd name="connsiteX9" fmla="*/ 338097 w 1506139"/>
              <a:gd name="connsiteY9" fmla="*/ 1121869 h 1275549"/>
              <a:gd name="connsiteX10" fmla="*/ 284309 w 1506139"/>
              <a:gd name="connsiteY10" fmla="*/ 1106501 h 1275549"/>
              <a:gd name="connsiteX11" fmla="*/ 261257 w 1506139"/>
              <a:gd name="connsiteY11" fmla="*/ 1091132 h 1275549"/>
              <a:gd name="connsiteX12" fmla="*/ 192101 w 1506139"/>
              <a:gd name="connsiteY12" fmla="*/ 1060396 h 1275549"/>
              <a:gd name="connsiteX13" fmla="*/ 145997 w 1506139"/>
              <a:gd name="connsiteY13" fmla="*/ 1014292 h 1275549"/>
              <a:gd name="connsiteX14" fmla="*/ 107576 w 1506139"/>
              <a:gd name="connsiteY14" fmla="*/ 968188 h 1275549"/>
              <a:gd name="connsiteX15" fmla="*/ 99892 w 1506139"/>
              <a:gd name="connsiteY15" fmla="*/ 945136 h 1275549"/>
              <a:gd name="connsiteX16" fmla="*/ 69156 w 1506139"/>
              <a:gd name="connsiteY16" fmla="*/ 899032 h 1275549"/>
              <a:gd name="connsiteX17" fmla="*/ 46104 w 1506139"/>
              <a:gd name="connsiteY17" fmla="*/ 860611 h 1275549"/>
              <a:gd name="connsiteX18" fmla="*/ 23052 w 1506139"/>
              <a:gd name="connsiteY18" fmla="*/ 806823 h 1275549"/>
              <a:gd name="connsiteX19" fmla="*/ 0 w 1506139"/>
              <a:gd name="connsiteY19" fmla="*/ 745351 h 1275549"/>
              <a:gd name="connsiteX20" fmla="*/ 7684 w 1506139"/>
              <a:gd name="connsiteY20" fmla="*/ 545566 h 1275549"/>
              <a:gd name="connsiteX21" fmla="*/ 30736 w 1506139"/>
              <a:gd name="connsiteY21" fmla="*/ 461042 h 1275549"/>
              <a:gd name="connsiteX22" fmla="*/ 38420 w 1506139"/>
              <a:gd name="connsiteY22" fmla="*/ 422622 h 1275549"/>
              <a:gd name="connsiteX23" fmla="*/ 115260 w 1506139"/>
              <a:gd name="connsiteY23" fmla="*/ 361149 h 1275549"/>
              <a:gd name="connsiteX24" fmla="*/ 138313 w 1506139"/>
              <a:gd name="connsiteY24" fmla="*/ 353465 h 1275549"/>
              <a:gd name="connsiteX25" fmla="*/ 284309 w 1506139"/>
              <a:gd name="connsiteY25" fmla="*/ 338097 h 1275549"/>
              <a:gd name="connsiteX26" fmla="*/ 407254 w 1506139"/>
              <a:gd name="connsiteY26" fmla="*/ 299677 h 1275549"/>
              <a:gd name="connsiteX27" fmla="*/ 468726 w 1506139"/>
              <a:gd name="connsiteY27" fmla="*/ 261257 h 1275549"/>
              <a:gd name="connsiteX28" fmla="*/ 522514 w 1506139"/>
              <a:gd name="connsiteY28" fmla="*/ 199785 h 1275549"/>
              <a:gd name="connsiteX29" fmla="*/ 568618 w 1506139"/>
              <a:gd name="connsiteY29" fmla="*/ 122944 h 1275549"/>
              <a:gd name="connsiteX30" fmla="*/ 614723 w 1506139"/>
              <a:gd name="connsiteY30" fmla="*/ 38420 h 1275549"/>
              <a:gd name="connsiteX31" fmla="*/ 668511 w 1506139"/>
              <a:gd name="connsiteY31" fmla="*/ 23052 h 1275549"/>
              <a:gd name="connsiteX32" fmla="*/ 745351 w 1506139"/>
              <a:gd name="connsiteY32" fmla="*/ 0 h 1275549"/>
              <a:gd name="connsiteX33" fmla="*/ 1098817 w 1506139"/>
              <a:gd name="connsiteY33" fmla="*/ 7684 h 1275549"/>
              <a:gd name="connsiteX34" fmla="*/ 1121869 w 1506139"/>
              <a:gd name="connsiteY34" fmla="*/ 15368 h 1275549"/>
              <a:gd name="connsiteX35" fmla="*/ 1160289 w 1506139"/>
              <a:gd name="connsiteY35" fmla="*/ 23052 h 1275549"/>
              <a:gd name="connsiteX36" fmla="*/ 1214077 w 1506139"/>
              <a:gd name="connsiteY36" fmla="*/ 61472 h 1275549"/>
              <a:gd name="connsiteX37" fmla="*/ 1260181 w 1506139"/>
              <a:gd name="connsiteY37" fmla="*/ 76840 h 1275549"/>
              <a:gd name="connsiteX38" fmla="*/ 1313970 w 1506139"/>
              <a:gd name="connsiteY38" fmla="*/ 130628 h 1275549"/>
              <a:gd name="connsiteX39" fmla="*/ 1375442 w 1506139"/>
              <a:gd name="connsiteY39" fmla="*/ 184416 h 1275549"/>
              <a:gd name="connsiteX40" fmla="*/ 1390810 w 1506139"/>
              <a:gd name="connsiteY40" fmla="*/ 207469 h 1275549"/>
              <a:gd name="connsiteX41" fmla="*/ 1429230 w 1506139"/>
              <a:gd name="connsiteY41" fmla="*/ 268941 h 1275549"/>
              <a:gd name="connsiteX42" fmla="*/ 1444598 w 1506139"/>
              <a:gd name="connsiteY42" fmla="*/ 330413 h 1275549"/>
              <a:gd name="connsiteX43" fmla="*/ 1459966 w 1506139"/>
              <a:gd name="connsiteY43" fmla="*/ 353465 h 1275549"/>
              <a:gd name="connsiteX44" fmla="*/ 1498387 w 1506139"/>
              <a:gd name="connsiteY44" fmla="*/ 437990 h 1275549"/>
              <a:gd name="connsiteX45" fmla="*/ 1506071 w 1506139"/>
              <a:gd name="connsiteY45" fmla="*/ 484094 h 1275549"/>
              <a:gd name="connsiteX46" fmla="*/ 1467650 w 1506139"/>
              <a:gd name="connsiteY46" fmla="*/ 929768 h 1275549"/>
              <a:gd name="connsiteX47" fmla="*/ 1459966 w 1506139"/>
              <a:gd name="connsiteY47" fmla="*/ 983556 h 1275549"/>
              <a:gd name="connsiteX48" fmla="*/ 1444598 w 1506139"/>
              <a:gd name="connsiteY48" fmla="*/ 1014292 h 1275549"/>
              <a:gd name="connsiteX49" fmla="*/ 1429230 w 1506139"/>
              <a:gd name="connsiteY49" fmla="*/ 1052712 h 1275549"/>
              <a:gd name="connsiteX50" fmla="*/ 1406178 w 1506139"/>
              <a:gd name="connsiteY50" fmla="*/ 1083448 h 1275549"/>
              <a:gd name="connsiteX51" fmla="*/ 1367758 w 1506139"/>
              <a:gd name="connsiteY51" fmla="*/ 1129553 h 1275549"/>
              <a:gd name="connsiteX52" fmla="*/ 1298602 w 1506139"/>
              <a:gd name="connsiteY52" fmla="*/ 1167973 h 1275549"/>
              <a:gd name="connsiteX53" fmla="*/ 1267866 w 1506139"/>
              <a:gd name="connsiteY53" fmla="*/ 1175657 h 1275549"/>
              <a:gd name="connsiteX54" fmla="*/ 1198709 w 1506139"/>
              <a:gd name="connsiteY54" fmla="*/ 1214077 h 1275549"/>
              <a:gd name="connsiteX55" fmla="*/ 1014292 w 1506139"/>
              <a:gd name="connsiteY55" fmla="*/ 1221761 h 1275549"/>
              <a:gd name="connsiteX56" fmla="*/ 929768 w 1506139"/>
              <a:gd name="connsiteY56" fmla="*/ 1244813 h 1275549"/>
              <a:gd name="connsiteX57" fmla="*/ 906716 w 1506139"/>
              <a:gd name="connsiteY57" fmla="*/ 1260181 h 1275549"/>
              <a:gd name="connsiteX58" fmla="*/ 868296 w 1506139"/>
              <a:gd name="connsiteY58" fmla="*/ 1275549 h 1275549"/>
              <a:gd name="connsiteX59" fmla="*/ 791455 w 1506139"/>
              <a:gd name="connsiteY59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68834 w 1506139"/>
              <a:gd name="connsiteY8" fmla="*/ 1129553 h 1275549"/>
              <a:gd name="connsiteX9" fmla="*/ 338097 w 1506139"/>
              <a:gd name="connsiteY9" fmla="*/ 1121869 h 1275549"/>
              <a:gd name="connsiteX10" fmla="*/ 284309 w 1506139"/>
              <a:gd name="connsiteY10" fmla="*/ 1106501 h 1275549"/>
              <a:gd name="connsiteX11" fmla="*/ 261257 w 1506139"/>
              <a:gd name="connsiteY11" fmla="*/ 1091132 h 1275549"/>
              <a:gd name="connsiteX12" fmla="*/ 192101 w 1506139"/>
              <a:gd name="connsiteY12" fmla="*/ 1060396 h 1275549"/>
              <a:gd name="connsiteX13" fmla="*/ 145997 w 1506139"/>
              <a:gd name="connsiteY13" fmla="*/ 1014292 h 1275549"/>
              <a:gd name="connsiteX14" fmla="*/ 107576 w 1506139"/>
              <a:gd name="connsiteY14" fmla="*/ 968188 h 1275549"/>
              <a:gd name="connsiteX15" fmla="*/ 99892 w 1506139"/>
              <a:gd name="connsiteY15" fmla="*/ 945136 h 1275549"/>
              <a:gd name="connsiteX16" fmla="*/ 69156 w 1506139"/>
              <a:gd name="connsiteY16" fmla="*/ 899032 h 1275549"/>
              <a:gd name="connsiteX17" fmla="*/ 46104 w 1506139"/>
              <a:gd name="connsiteY17" fmla="*/ 860611 h 1275549"/>
              <a:gd name="connsiteX18" fmla="*/ 23052 w 1506139"/>
              <a:gd name="connsiteY18" fmla="*/ 806823 h 1275549"/>
              <a:gd name="connsiteX19" fmla="*/ 0 w 1506139"/>
              <a:gd name="connsiteY19" fmla="*/ 745351 h 1275549"/>
              <a:gd name="connsiteX20" fmla="*/ 7684 w 1506139"/>
              <a:gd name="connsiteY20" fmla="*/ 545566 h 1275549"/>
              <a:gd name="connsiteX21" fmla="*/ 30736 w 1506139"/>
              <a:gd name="connsiteY21" fmla="*/ 461042 h 1275549"/>
              <a:gd name="connsiteX22" fmla="*/ 38420 w 1506139"/>
              <a:gd name="connsiteY22" fmla="*/ 422622 h 1275549"/>
              <a:gd name="connsiteX23" fmla="*/ 115260 w 1506139"/>
              <a:gd name="connsiteY23" fmla="*/ 361149 h 1275549"/>
              <a:gd name="connsiteX24" fmla="*/ 284309 w 1506139"/>
              <a:gd name="connsiteY24" fmla="*/ 338097 h 1275549"/>
              <a:gd name="connsiteX25" fmla="*/ 407254 w 1506139"/>
              <a:gd name="connsiteY25" fmla="*/ 299677 h 1275549"/>
              <a:gd name="connsiteX26" fmla="*/ 468726 w 1506139"/>
              <a:gd name="connsiteY26" fmla="*/ 261257 h 1275549"/>
              <a:gd name="connsiteX27" fmla="*/ 522514 w 1506139"/>
              <a:gd name="connsiteY27" fmla="*/ 199785 h 1275549"/>
              <a:gd name="connsiteX28" fmla="*/ 568618 w 1506139"/>
              <a:gd name="connsiteY28" fmla="*/ 122944 h 1275549"/>
              <a:gd name="connsiteX29" fmla="*/ 614723 w 1506139"/>
              <a:gd name="connsiteY29" fmla="*/ 38420 h 1275549"/>
              <a:gd name="connsiteX30" fmla="*/ 668511 w 1506139"/>
              <a:gd name="connsiteY30" fmla="*/ 23052 h 1275549"/>
              <a:gd name="connsiteX31" fmla="*/ 745351 w 1506139"/>
              <a:gd name="connsiteY31" fmla="*/ 0 h 1275549"/>
              <a:gd name="connsiteX32" fmla="*/ 1098817 w 1506139"/>
              <a:gd name="connsiteY32" fmla="*/ 7684 h 1275549"/>
              <a:gd name="connsiteX33" fmla="*/ 1121869 w 1506139"/>
              <a:gd name="connsiteY33" fmla="*/ 15368 h 1275549"/>
              <a:gd name="connsiteX34" fmla="*/ 1160289 w 1506139"/>
              <a:gd name="connsiteY34" fmla="*/ 23052 h 1275549"/>
              <a:gd name="connsiteX35" fmla="*/ 1214077 w 1506139"/>
              <a:gd name="connsiteY35" fmla="*/ 61472 h 1275549"/>
              <a:gd name="connsiteX36" fmla="*/ 1260181 w 1506139"/>
              <a:gd name="connsiteY36" fmla="*/ 76840 h 1275549"/>
              <a:gd name="connsiteX37" fmla="*/ 1313970 w 1506139"/>
              <a:gd name="connsiteY37" fmla="*/ 130628 h 1275549"/>
              <a:gd name="connsiteX38" fmla="*/ 1375442 w 1506139"/>
              <a:gd name="connsiteY38" fmla="*/ 184416 h 1275549"/>
              <a:gd name="connsiteX39" fmla="*/ 1390810 w 1506139"/>
              <a:gd name="connsiteY39" fmla="*/ 207469 h 1275549"/>
              <a:gd name="connsiteX40" fmla="*/ 1429230 w 1506139"/>
              <a:gd name="connsiteY40" fmla="*/ 268941 h 1275549"/>
              <a:gd name="connsiteX41" fmla="*/ 1444598 w 1506139"/>
              <a:gd name="connsiteY41" fmla="*/ 330413 h 1275549"/>
              <a:gd name="connsiteX42" fmla="*/ 1459966 w 1506139"/>
              <a:gd name="connsiteY42" fmla="*/ 353465 h 1275549"/>
              <a:gd name="connsiteX43" fmla="*/ 1498387 w 1506139"/>
              <a:gd name="connsiteY43" fmla="*/ 437990 h 1275549"/>
              <a:gd name="connsiteX44" fmla="*/ 1506071 w 1506139"/>
              <a:gd name="connsiteY44" fmla="*/ 484094 h 1275549"/>
              <a:gd name="connsiteX45" fmla="*/ 1467650 w 1506139"/>
              <a:gd name="connsiteY45" fmla="*/ 929768 h 1275549"/>
              <a:gd name="connsiteX46" fmla="*/ 1459966 w 1506139"/>
              <a:gd name="connsiteY46" fmla="*/ 983556 h 1275549"/>
              <a:gd name="connsiteX47" fmla="*/ 1444598 w 1506139"/>
              <a:gd name="connsiteY47" fmla="*/ 1014292 h 1275549"/>
              <a:gd name="connsiteX48" fmla="*/ 1429230 w 1506139"/>
              <a:gd name="connsiteY48" fmla="*/ 1052712 h 1275549"/>
              <a:gd name="connsiteX49" fmla="*/ 1406178 w 1506139"/>
              <a:gd name="connsiteY49" fmla="*/ 1083448 h 1275549"/>
              <a:gd name="connsiteX50" fmla="*/ 1367758 w 1506139"/>
              <a:gd name="connsiteY50" fmla="*/ 1129553 h 1275549"/>
              <a:gd name="connsiteX51" fmla="*/ 1298602 w 1506139"/>
              <a:gd name="connsiteY51" fmla="*/ 1167973 h 1275549"/>
              <a:gd name="connsiteX52" fmla="*/ 1267866 w 1506139"/>
              <a:gd name="connsiteY52" fmla="*/ 1175657 h 1275549"/>
              <a:gd name="connsiteX53" fmla="*/ 1198709 w 1506139"/>
              <a:gd name="connsiteY53" fmla="*/ 1214077 h 1275549"/>
              <a:gd name="connsiteX54" fmla="*/ 1014292 w 1506139"/>
              <a:gd name="connsiteY54" fmla="*/ 1221761 h 1275549"/>
              <a:gd name="connsiteX55" fmla="*/ 929768 w 1506139"/>
              <a:gd name="connsiteY55" fmla="*/ 1244813 h 1275549"/>
              <a:gd name="connsiteX56" fmla="*/ 906716 w 1506139"/>
              <a:gd name="connsiteY56" fmla="*/ 1260181 h 1275549"/>
              <a:gd name="connsiteX57" fmla="*/ 868296 w 1506139"/>
              <a:gd name="connsiteY57" fmla="*/ 1275549 h 1275549"/>
              <a:gd name="connsiteX58" fmla="*/ 791455 w 1506139"/>
              <a:gd name="connsiteY58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68834 w 1506139"/>
              <a:gd name="connsiteY8" fmla="*/ 1129553 h 1275549"/>
              <a:gd name="connsiteX9" fmla="*/ 338097 w 1506139"/>
              <a:gd name="connsiteY9" fmla="*/ 1121869 h 1275549"/>
              <a:gd name="connsiteX10" fmla="*/ 284309 w 1506139"/>
              <a:gd name="connsiteY10" fmla="*/ 1106501 h 1275549"/>
              <a:gd name="connsiteX11" fmla="*/ 261257 w 1506139"/>
              <a:gd name="connsiteY11" fmla="*/ 1091132 h 1275549"/>
              <a:gd name="connsiteX12" fmla="*/ 192101 w 1506139"/>
              <a:gd name="connsiteY12" fmla="*/ 1060396 h 1275549"/>
              <a:gd name="connsiteX13" fmla="*/ 145997 w 1506139"/>
              <a:gd name="connsiteY13" fmla="*/ 1014292 h 1275549"/>
              <a:gd name="connsiteX14" fmla="*/ 107576 w 1506139"/>
              <a:gd name="connsiteY14" fmla="*/ 968188 h 1275549"/>
              <a:gd name="connsiteX15" fmla="*/ 99892 w 1506139"/>
              <a:gd name="connsiteY15" fmla="*/ 945136 h 1275549"/>
              <a:gd name="connsiteX16" fmla="*/ 69156 w 1506139"/>
              <a:gd name="connsiteY16" fmla="*/ 899032 h 1275549"/>
              <a:gd name="connsiteX17" fmla="*/ 46104 w 1506139"/>
              <a:gd name="connsiteY17" fmla="*/ 860611 h 1275549"/>
              <a:gd name="connsiteX18" fmla="*/ 23052 w 1506139"/>
              <a:gd name="connsiteY18" fmla="*/ 806823 h 1275549"/>
              <a:gd name="connsiteX19" fmla="*/ 0 w 1506139"/>
              <a:gd name="connsiteY19" fmla="*/ 745351 h 1275549"/>
              <a:gd name="connsiteX20" fmla="*/ 7684 w 1506139"/>
              <a:gd name="connsiteY20" fmla="*/ 545566 h 1275549"/>
              <a:gd name="connsiteX21" fmla="*/ 30736 w 1506139"/>
              <a:gd name="connsiteY21" fmla="*/ 461042 h 1275549"/>
              <a:gd name="connsiteX22" fmla="*/ 38420 w 1506139"/>
              <a:gd name="connsiteY22" fmla="*/ 422622 h 1275549"/>
              <a:gd name="connsiteX23" fmla="*/ 115260 w 1506139"/>
              <a:gd name="connsiteY23" fmla="*/ 361149 h 1275549"/>
              <a:gd name="connsiteX24" fmla="*/ 284309 w 1506139"/>
              <a:gd name="connsiteY24" fmla="*/ 338097 h 1275549"/>
              <a:gd name="connsiteX25" fmla="*/ 407254 w 1506139"/>
              <a:gd name="connsiteY25" fmla="*/ 299677 h 1275549"/>
              <a:gd name="connsiteX26" fmla="*/ 468726 w 1506139"/>
              <a:gd name="connsiteY26" fmla="*/ 261257 h 1275549"/>
              <a:gd name="connsiteX27" fmla="*/ 522514 w 1506139"/>
              <a:gd name="connsiteY27" fmla="*/ 199785 h 1275549"/>
              <a:gd name="connsiteX28" fmla="*/ 568618 w 1506139"/>
              <a:gd name="connsiteY28" fmla="*/ 122944 h 1275549"/>
              <a:gd name="connsiteX29" fmla="*/ 614723 w 1506139"/>
              <a:gd name="connsiteY29" fmla="*/ 38420 h 1275549"/>
              <a:gd name="connsiteX30" fmla="*/ 745351 w 1506139"/>
              <a:gd name="connsiteY30" fmla="*/ 0 h 1275549"/>
              <a:gd name="connsiteX31" fmla="*/ 1098817 w 1506139"/>
              <a:gd name="connsiteY31" fmla="*/ 7684 h 1275549"/>
              <a:gd name="connsiteX32" fmla="*/ 1121869 w 1506139"/>
              <a:gd name="connsiteY32" fmla="*/ 15368 h 1275549"/>
              <a:gd name="connsiteX33" fmla="*/ 1160289 w 1506139"/>
              <a:gd name="connsiteY33" fmla="*/ 23052 h 1275549"/>
              <a:gd name="connsiteX34" fmla="*/ 1214077 w 1506139"/>
              <a:gd name="connsiteY34" fmla="*/ 61472 h 1275549"/>
              <a:gd name="connsiteX35" fmla="*/ 1260181 w 1506139"/>
              <a:gd name="connsiteY35" fmla="*/ 76840 h 1275549"/>
              <a:gd name="connsiteX36" fmla="*/ 1313970 w 1506139"/>
              <a:gd name="connsiteY36" fmla="*/ 130628 h 1275549"/>
              <a:gd name="connsiteX37" fmla="*/ 1375442 w 1506139"/>
              <a:gd name="connsiteY37" fmla="*/ 184416 h 1275549"/>
              <a:gd name="connsiteX38" fmla="*/ 1390810 w 1506139"/>
              <a:gd name="connsiteY38" fmla="*/ 207469 h 1275549"/>
              <a:gd name="connsiteX39" fmla="*/ 1429230 w 1506139"/>
              <a:gd name="connsiteY39" fmla="*/ 268941 h 1275549"/>
              <a:gd name="connsiteX40" fmla="*/ 1444598 w 1506139"/>
              <a:gd name="connsiteY40" fmla="*/ 330413 h 1275549"/>
              <a:gd name="connsiteX41" fmla="*/ 1459966 w 1506139"/>
              <a:gd name="connsiteY41" fmla="*/ 353465 h 1275549"/>
              <a:gd name="connsiteX42" fmla="*/ 1498387 w 1506139"/>
              <a:gd name="connsiteY42" fmla="*/ 437990 h 1275549"/>
              <a:gd name="connsiteX43" fmla="*/ 1506071 w 1506139"/>
              <a:gd name="connsiteY43" fmla="*/ 484094 h 1275549"/>
              <a:gd name="connsiteX44" fmla="*/ 1467650 w 1506139"/>
              <a:gd name="connsiteY44" fmla="*/ 929768 h 1275549"/>
              <a:gd name="connsiteX45" fmla="*/ 1459966 w 1506139"/>
              <a:gd name="connsiteY45" fmla="*/ 983556 h 1275549"/>
              <a:gd name="connsiteX46" fmla="*/ 1444598 w 1506139"/>
              <a:gd name="connsiteY46" fmla="*/ 1014292 h 1275549"/>
              <a:gd name="connsiteX47" fmla="*/ 1429230 w 1506139"/>
              <a:gd name="connsiteY47" fmla="*/ 1052712 h 1275549"/>
              <a:gd name="connsiteX48" fmla="*/ 1406178 w 1506139"/>
              <a:gd name="connsiteY48" fmla="*/ 1083448 h 1275549"/>
              <a:gd name="connsiteX49" fmla="*/ 1367758 w 1506139"/>
              <a:gd name="connsiteY49" fmla="*/ 1129553 h 1275549"/>
              <a:gd name="connsiteX50" fmla="*/ 1298602 w 1506139"/>
              <a:gd name="connsiteY50" fmla="*/ 1167973 h 1275549"/>
              <a:gd name="connsiteX51" fmla="*/ 1267866 w 1506139"/>
              <a:gd name="connsiteY51" fmla="*/ 1175657 h 1275549"/>
              <a:gd name="connsiteX52" fmla="*/ 1198709 w 1506139"/>
              <a:gd name="connsiteY52" fmla="*/ 1214077 h 1275549"/>
              <a:gd name="connsiteX53" fmla="*/ 1014292 w 1506139"/>
              <a:gd name="connsiteY53" fmla="*/ 1221761 h 1275549"/>
              <a:gd name="connsiteX54" fmla="*/ 929768 w 1506139"/>
              <a:gd name="connsiteY54" fmla="*/ 1244813 h 1275549"/>
              <a:gd name="connsiteX55" fmla="*/ 906716 w 1506139"/>
              <a:gd name="connsiteY55" fmla="*/ 1260181 h 1275549"/>
              <a:gd name="connsiteX56" fmla="*/ 868296 w 1506139"/>
              <a:gd name="connsiteY56" fmla="*/ 1275549 h 1275549"/>
              <a:gd name="connsiteX57" fmla="*/ 791455 w 1506139"/>
              <a:gd name="connsiteY57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68834 w 1506139"/>
              <a:gd name="connsiteY8" fmla="*/ 1129553 h 1275549"/>
              <a:gd name="connsiteX9" fmla="*/ 338097 w 1506139"/>
              <a:gd name="connsiteY9" fmla="*/ 1121869 h 1275549"/>
              <a:gd name="connsiteX10" fmla="*/ 284309 w 1506139"/>
              <a:gd name="connsiteY10" fmla="*/ 1106501 h 1275549"/>
              <a:gd name="connsiteX11" fmla="*/ 261257 w 1506139"/>
              <a:gd name="connsiteY11" fmla="*/ 1091132 h 1275549"/>
              <a:gd name="connsiteX12" fmla="*/ 192101 w 1506139"/>
              <a:gd name="connsiteY12" fmla="*/ 1060396 h 1275549"/>
              <a:gd name="connsiteX13" fmla="*/ 145997 w 1506139"/>
              <a:gd name="connsiteY13" fmla="*/ 1014292 h 1275549"/>
              <a:gd name="connsiteX14" fmla="*/ 107576 w 1506139"/>
              <a:gd name="connsiteY14" fmla="*/ 968188 h 1275549"/>
              <a:gd name="connsiteX15" fmla="*/ 99892 w 1506139"/>
              <a:gd name="connsiteY15" fmla="*/ 945136 h 1275549"/>
              <a:gd name="connsiteX16" fmla="*/ 69156 w 1506139"/>
              <a:gd name="connsiteY16" fmla="*/ 899032 h 1275549"/>
              <a:gd name="connsiteX17" fmla="*/ 46104 w 1506139"/>
              <a:gd name="connsiteY17" fmla="*/ 860611 h 1275549"/>
              <a:gd name="connsiteX18" fmla="*/ 23052 w 1506139"/>
              <a:gd name="connsiteY18" fmla="*/ 806823 h 1275549"/>
              <a:gd name="connsiteX19" fmla="*/ 0 w 1506139"/>
              <a:gd name="connsiteY19" fmla="*/ 745351 h 1275549"/>
              <a:gd name="connsiteX20" fmla="*/ 7684 w 1506139"/>
              <a:gd name="connsiteY20" fmla="*/ 545566 h 1275549"/>
              <a:gd name="connsiteX21" fmla="*/ 30736 w 1506139"/>
              <a:gd name="connsiteY21" fmla="*/ 461042 h 1275549"/>
              <a:gd name="connsiteX22" fmla="*/ 38420 w 1506139"/>
              <a:gd name="connsiteY22" fmla="*/ 422622 h 1275549"/>
              <a:gd name="connsiteX23" fmla="*/ 115260 w 1506139"/>
              <a:gd name="connsiteY23" fmla="*/ 361149 h 1275549"/>
              <a:gd name="connsiteX24" fmla="*/ 284309 w 1506139"/>
              <a:gd name="connsiteY24" fmla="*/ 338097 h 1275549"/>
              <a:gd name="connsiteX25" fmla="*/ 407254 w 1506139"/>
              <a:gd name="connsiteY25" fmla="*/ 299677 h 1275549"/>
              <a:gd name="connsiteX26" fmla="*/ 468726 w 1506139"/>
              <a:gd name="connsiteY26" fmla="*/ 261257 h 1275549"/>
              <a:gd name="connsiteX27" fmla="*/ 522514 w 1506139"/>
              <a:gd name="connsiteY27" fmla="*/ 199785 h 1275549"/>
              <a:gd name="connsiteX28" fmla="*/ 568618 w 1506139"/>
              <a:gd name="connsiteY28" fmla="*/ 122944 h 1275549"/>
              <a:gd name="connsiteX29" fmla="*/ 614723 w 1506139"/>
              <a:gd name="connsiteY29" fmla="*/ 38420 h 1275549"/>
              <a:gd name="connsiteX30" fmla="*/ 745351 w 1506139"/>
              <a:gd name="connsiteY30" fmla="*/ 0 h 1275549"/>
              <a:gd name="connsiteX31" fmla="*/ 1098817 w 1506139"/>
              <a:gd name="connsiteY31" fmla="*/ 7684 h 1275549"/>
              <a:gd name="connsiteX32" fmla="*/ 1160289 w 1506139"/>
              <a:gd name="connsiteY32" fmla="*/ 23052 h 1275549"/>
              <a:gd name="connsiteX33" fmla="*/ 1214077 w 1506139"/>
              <a:gd name="connsiteY33" fmla="*/ 61472 h 1275549"/>
              <a:gd name="connsiteX34" fmla="*/ 1260181 w 1506139"/>
              <a:gd name="connsiteY34" fmla="*/ 76840 h 1275549"/>
              <a:gd name="connsiteX35" fmla="*/ 1313970 w 1506139"/>
              <a:gd name="connsiteY35" fmla="*/ 130628 h 1275549"/>
              <a:gd name="connsiteX36" fmla="*/ 1375442 w 1506139"/>
              <a:gd name="connsiteY36" fmla="*/ 184416 h 1275549"/>
              <a:gd name="connsiteX37" fmla="*/ 1390810 w 1506139"/>
              <a:gd name="connsiteY37" fmla="*/ 207469 h 1275549"/>
              <a:gd name="connsiteX38" fmla="*/ 1429230 w 1506139"/>
              <a:gd name="connsiteY38" fmla="*/ 268941 h 1275549"/>
              <a:gd name="connsiteX39" fmla="*/ 1444598 w 1506139"/>
              <a:gd name="connsiteY39" fmla="*/ 330413 h 1275549"/>
              <a:gd name="connsiteX40" fmla="*/ 1459966 w 1506139"/>
              <a:gd name="connsiteY40" fmla="*/ 353465 h 1275549"/>
              <a:gd name="connsiteX41" fmla="*/ 1498387 w 1506139"/>
              <a:gd name="connsiteY41" fmla="*/ 437990 h 1275549"/>
              <a:gd name="connsiteX42" fmla="*/ 1506071 w 1506139"/>
              <a:gd name="connsiteY42" fmla="*/ 484094 h 1275549"/>
              <a:gd name="connsiteX43" fmla="*/ 1467650 w 1506139"/>
              <a:gd name="connsiteY43" fmla="*/ 929768 h 1275549"/>
              <a:gd name="connsiteX44" fmla="*/ 1459966 w 1506139"/>
              <a:gd name="connsiteY44" fmla="*/ 983556 h 1275549"/>
              <a:gd name="connsiteX45" fmla="*/ 1444598 w 1506139"/>
              <a:gd name="connsiteY45" fmla="*/ 1014292 h 1275549"/>
              <a:gd name="connsiteX46" fmla="*/ 1429230 w 1506139"/>
              <a:gd name="connsiteY46" fmla="*/ 1052712 h 1275549"/>
              <a:gd name="connsiteX47" fmla="*/ 1406178 w 1506139"/>
              <a:gd name="connsiteY47" fmla="*/ 1083448 h 1275549"/>
              <a:gd name="connsiteX48" fmla="*/ 1367758 w 1506139"/>
              <a:gd name="connsiteY48" fmla="*/ 1129553 h 1275549"/>
              <a:gd name="connsiteX49" fmla="*/ 1298602 w 1506139"/>
              <a:gd name="connsiteY49" fmla="*/ 1167973 h 1275549"/>
              <a:gd name="connsiteX50" fmla="*/ 1267866 w 1506139"/>
              <a:gd name="connsiteY50" fmla="*/ 1175657 h 1275549"/>
              <a:gd name="connsiteX51" fmla="*/ 1198709 w 1506139"/>
              <a:gd name="connsiteY51" fmla="*/ 1214077 h 1275549"/>
              <a:gd name="connsiteX52" fmla="*/ 1014292 w 1506139"/>
              <a:gd name="connsiteY52" fmla="*/ 1221761 h 1275549"/>
              <a:gd name="connsiteX53" fmla="*/ 929768 w 1506139"/>
              <a:gd name="connsiteY53" fmla="*/ 1244813 h 1275549"/>
              <a:gd name="connsiteX54" fmla="*/ 906716 w 1506139"/>
              <a:gd name="connsiteY54" fmla="*/ 1260181 h 1275549"/>
              <a:gd name="connsiteX55" fmla="*/ 868296 w 1506139"/>
              <a:gd name="connsiteY55" fmla="*/ 1275549 h 1275549"/>
              <a:gd name="connsiteX56" fmla="*/ 791455 w 1506139"/>
              <a:gd name="connsiteY56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68834 w 1506139"/>
              <a:gd name="connsiteY8" fmla="*/ 1129553 h 1275549"/>
              <a:gd name="connsiteX9" fmla="*/ 338097 w 1506139"/>
              <a:gd name="connsiteY9" fmla="*/ 1121869 h 1275549"/>
              <a:gd name="connsiteX10" fmla="*/ 284309 w 1506139"/>
              <a:gd name="connsiteY10" fmla="*/ 1106501 h 1275549"/>
              <a:gd name="connsiteX11" fmla="*/ 261257 w 1506139"/>
              <a:gd name="connsiteY11" fmla="*/ 1091132 h 1275549"/>
              <a:gd name="connsiteX12" fmla="*/ 192101 w 1506139"/>
              <a:gd name="connsiteY12" fmla="*/ 1060396 h 1275549"/>
              <a:gd name="connsiteX13" fmla="*/ 145997 w 1506139"/>
              <a:gd name="connsiteY13" fmla="*/ 1014292 h 1275549"/>
              <a:gd name="connsiteX14" fmla="*/ 107576 w 1506139"/>
              <a:gd name="connsiteY14" fmla="*/ 968188 h 1275549"/>
              <a:gd name="connsiteX15" fmla="*/ 99892 w 1506139"/>
              <a:gd name="connsiteY15" fmla="*/ 945136 h 1275549"/>
              <a:gd name="connsiteX16" fmla="*/ 69156 w 1506139"/>
              <a:gd name="connsiteY16" fmla="*/ 899032 h 1275549"/>
              <a:gd name="connsiteX17" fmla="*/ 46104 w 1506139"/>
              <a:gd name="connsiteY17" fmla="*/ 860611 h 1275549"/>
              <a:gd name="connsiteX18" fmla="*/ 23052 w 1506139"/>
              <a:gd name="connsiteY18" fmla="*/ 806823 h 1275549"/>
              <a:gd name="connsiteX19" fmla="*/ 0 w 1506139"/>
              <a:gd name="connsiteY19" fmla="*/ 745351 h 1275549"/>
              <a:gd name="connsiteX20" fmla="*/ 7684 w 1506139"/>
              <a:gd name="connsiteY20" fmla="*/ 545566 h 1275549"/>
              <a:gd name="connsiteX21" fmla="*/ 30736 w 1506139"/>
              <a:gd name="connsiteY21" fmla="*/ 461042 h 1275549"/>
              <a:gd name="connsiteX22" fmla="*/ 38420 w 1506139"/>
              <a:gd name="connsiteY22" fmla="*/ 422622 h 1275549"/>
              <a:gd name="connsiteX23" fmla="*/ 115260 w 1506139"/>
              <a:gd name="connsiteY23" fmla="*/ 361149 h 1275549"/>
              <a:gd name="connsiteX24" fmla="*/ 284309 w 1506139"/>
              <a:gd name="connsiteY24" fmla="*/ 338097 h 1275549"/>
              <a:gd name="connsiteX25" fmla="*/ 407254 w 1506139"/>
              <a:gd name="connsiteY25" fmla="*/ 299677 h 1275549"/>
              <a:gd name="connsiteX26" fmla="*/ 468726 w 1506139"/>
              <a:gd name="connsiteY26" fmla="*/ 261257 h 1275549"/>
              <a:gd name="connsiteX27" fmla="*/ 522514 w 1506139"/>
              <a:gd name="connsiteY27" fmla="*/ 199785 h 1275549"/>
              <a:gd name="connsiteX28" fmla="*/ 568618 w 1506139"/>
              <a:gd name="connsiteY28" fmla="*/ 122944 h 1275549"/>
              <a:gd name="connsiteX29" fmla="*/ 614723 w 1506139"/>
              <a:gd name="connsiteY29" fmla="*/ 38420 h 1275549"/>
              <a:gd name="connsiteX30" fmla="*/ 745351 w 1506139"/>
              <a:gd name="connsiteY30" fmla="*/ 0 h 1275549"/>
              <a:gd name="connsiteX31" fmla="*/ 1098817 w 1506139"/>
              <a:gd name="connsiteY31" fmla="*/ 7684 h 1275549"/>
              <a:gd name="connsiteX32" fmla="*/ 1160289 w 1506139"/>
              <a:gd name="connsiteY32" fmla="*/ 23052 h 1275549"/>
              <a:gd name="connsiteX33" fmla="*/ 1214077 w 1506139"/>
              <a:gd name="connsiteY33" fmla="*/ 61472 h 1275549"/>
              <a:gd name="connsiteX34" fmla="*/ 1260181 w 1506139"/>
              <a:gd name="connsiteY34" fmla="*/ 76840 h 1275549"/>
              <a:gd name="connsiteX35" fmla="*/ 1313970 w 1506139"/>
              <a:gd name="connsiteY35" fmla="*/ 130628 h 1275549"/>
              <a:gd name="connsiteX36" fmla="*/ 1375442 w 1506139"/>
              <a:gd name="connsiteY36" fmla="*/ 184416 h 1275549"/>
              <a:gd name="connsiteX37" fmla="*/ 1390810 w 1506139"/>
              <a:gd name="connsiteY37" fmla="*/ 207469 h 1275549"/>
              <a:gd name="connsiteX38" fmla="*/ 1429230 w 1506139"/>
              <a:gd name="connsiteY38" fmla="*/ 268941 h 1275549"/>
              <a:gd name="connsiteX39" fmla="*/ 1444598 w 1506139"/>
              <a:gd name="connsiteY39" fmla="*/ 330413 h 1275549"/>
              <a:gd name="connsiteX40" fmla="*/ 1459966 w 1506139"/>
              <a:gd name="connsiteY40" fmla="*/ 353465 h 1275549"/>
              <a:gd name="connsiteX41" fmla="*/ 1498387 w 1506139"/>
              <a:gd name="connsiteY41" fmla="*/ 437990 h 1275549"/>
              <a:gd name="connsiteX42" fmla="*/ 1506071 w 1506139"/>
              <a:gd name="connsiteY42" fmla="*/ 484094 h 1275549"/>
              <a:gd name="connsiteX43" fmla="*/ 1467650 w 1506139"/>
              <a:gd name="connsiteY43" fmla="*/ 929768 h 1275549"/>
              <a:gd name="connsiteX44" fmla="*/ 1459966 w 1506139"/>
              <a:gd name="connsiteY44" fmla="*/ 983556 h 1275549"/>
              <a:gd name="connsiteX45" fmla="*/ 1429230 w 1506139"/>
              <a:gd name="connsiteY45" fmla="*/ 1052712 h 1275549"/>
              <a:gd name="connsiteX46" fmla="*/ 1406178 w 1506139"/>
              <a:gd name="connsiteY46" fmla="*/ 1083448 h 1275549"/>
              <a:gd name="connsiteX47" fmla="*/ 1367758 w 1506139"/>
              <a:gd name="connsiteY47" fmla="*/ 1129553 h 1275549"/>
              <a:gd name="connsiteX48" fmla="*/ 1298602 w 1506139"/>
              <a:gd name="connsiteY48" fmla="*/ 1167973 h 1275549"/>
              <a:gd name="connsiteX49" fmla="*/ 1267866 w 1506139"/>
              <a:gd name="connsiteY49" fmla="*/ 1175657 h 1275549"/>
              <a:gd name="connsiteX50" fmla="*/ 1198709 w 1506139"/>
              <a:gd name="connsiteY50" fmla="*/ 1214077 h 1275549"/>
              <a:gd name="connsiteX51" fmla="*/ 1014292 w 1506139"/>
              <a:gd name="connsiteY51" fmla="*/ 1221761 h 1275549"/>
              <a:gd name="connsiteX52" fmla="*/ 929768 w 1506139"/>
              <a:gd name="connsiteY52" fmla="*/ 1244813 h 1275549"/>
              <a:gd name="connsiteX53" fmla="*/ 906716 w 1506139"/>
              <a:gd name="connsiteY53" fmla="*/ 1260181 h 1275549"/>
              <a:gd name="connsiteX54" fmla="*/ 868296 w 1506139"/>
              <a:gd name="connsiteY54" fmla="*/ 1275549 h 1275549"/>
              <a:gd name="connsiteX55" fmla="*/ 791455 w 1506139"/>
              <a:gd name="connsiteY55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68834 w 1506139"/>
              <a:gd name="connsiteY8" fmla="*/ 1129553 h 1275549"/>
              <a:gd name="connsiteX9" fmla="*/ 338097 w 1506139"/>
              <a:gd name="connsiteY9" fmla="*/ 1121869 h 1275549"/>
              <a:gd name="connsiteX10" fmla="*/ 284309 w 1506139"/>
              <a:gd name="connsiteY10" fmla="*/ 1106501 h 1275549"/>
              <a:gd name="connsiteX11" fmla="*/ 261257 w 1506139"/>
              <a:gd name="connsiteY11" fmla="*/ 1091132 h 1275549"/>
              <a:gd name="connsiteX12" fmla="*/ 192101 w 1506139"/>
              <a:gd name="connsiteY12" fmla="*/ 1060396 h 1275549"/>
              <a:gd name="connsiteX13" fmla="*/ 145997 w 1506139"/>
              <a:gd name="connsiteY13" fmla="*/ 1014292 h 1275549"/>
              <a:gd name="connsiteX14" fmla="*/ 107576 w 1506139"/>
              <a:gd name="connsiteY14" fmla="*/ 968188 h 1275549"/>
              <a:gd name="connsiteX15" fmla="*/ 99892 w 1506139"/>
              <a:gd name="connsiteY15" fmla="*/ 945136 h 1275549"/>
              <a:gd name="connsiteX16" fmla="*/ 69156 w 1506139"/>
              <a:gd name="connsiteY16" fmla="*/ 899032 h 1275549"/>
              <a:gd name="connsiteX17" fmla="*/ 46104 w 1506139"/>
              <a:gd name="connsiteY17" fmla="*/ 860611 h 1275549"/>
              <a:gd name="connsiteX18" fmla="*/ 23052 w 1506139"/>
              <a:gd name="connsiteY18" fmla="*/ 806823 h 1275549"/>
              <a:gd name="connsiteX19" fmla="*/ 0 w 1506139"/>
              <a:gd name="connsiteY19" fmla="*/ 745351 h 1275549"/>
              <a:gd name="connsiteX20" fmla="*/ 7684 w 1506139"/>
              <a:gd name="connsiteY20" fmla="*/ 545566 h 1275549"/>
              <a:gd name="connsiteX21" fmla="*/ 30736 w 1506139"/>
              <a:gd name="connsiteY21" fmla="*/ 461042 h 1275549"/>
              <a:gd name="connsiteX22" fmla="*/ 38420 w 1506139"/>
              <a:gd name="connsiteY22" fmla="*/ 422622 h 1275549"/>
              <a:gd name="connsiteX23" fmla="*/ 115260 w 1506139"/>
              <a:gd name="connsiteY23" fmla="*/ 361149 h 1275549"/>
              <a:gd name="connsiteX24" fmla="*/ 284309 w 1506139"/>
              <a:gd name="connsiteY24" fmla="*/ 338097 h 1275549"/>
              <a:gd name="connsiteX25" fmla="*/ 407254 w 1506139"/>
              <a:gd name="connsiteY25" fmla="*/ 299677 h 1275549"/>
              <a:gd name="connsiteX26" fmla="*/ 468726 w 1506139"/>
              <a:gd name="connsiteY26" fmla="*/ 261257 h 1275549"/>
              <a:gd name="connsiteX27" fmla="*/ 522514 w 1506139"/>
              <a:gd name="connsiteY27" fmla="*/ 199785 h 1275549"/>
              <a:gd name="connsiteX28" fmla="*/ 568618 w 1506139"/>
              <a:gd name="connsiteY28" fmla="*/ 122944 h 1275549"/>
              <a:gd name="connsiteX29" fmla="*/ 614723 w 1506139"/>
              <a:gd name="connsiteY29" fmla="*/ 38420 h 1275549"/>
              <a:gd name="connsiteX30" fmla="*/ 745351 w 1506139"/>
              <a:gd name="connsiteY30" fmla="*/ 0 h 1275549"/>
              <a:gd name="connsiteX31" fmla="*/ 1098817 w 1506139"/>
              <a:gd name="connsiteY31" fmla="*/ 7684 h 1275549"/>
              <a:gd name="connsiteX32" fmla="*/ 1160289 w 1506139"/>
              <a:gd name="connsiteY32" fmla="*/ 23052 h 1275549"/>
              <a:gd name="connsiteX33" fmla="*/ 1214077 w 1506139"/>
              <a:gd name="connsiteY33" fmla="*/ 61472 h 1275549"/>
              <a:gd name="connsiteX34" fmla="*/ 1260181 w 1506139"/>
              <a:gd name="connsiteY34" fmla="*/ 76840 h 1275549"/>
              <a:gd name="connsiteX35" fmla="*/ 1313970 w 1506139"/>
              <a:gd name="connsiteY35" fmla="*/ 130628 h 1275549"/>
              <a:gd name="connsiteX36" fmla="*/ 1390810 w 1506139"/>
              <a:gd name="connsiteY36" fmla="*/ 207469 h 1275549"/>
              <a:gd name="connsiteX37" fmla="*/ 1429230 w 1506139"/>
              <a:gd name="connsiteY37" fmla="*/ 268941 h 1275549"/>
              <a:gd name="connsiteX38" fmla="*/ 1444598 w 1506139"/>
              <a:gd name="connsiteY38" fmla="*/ 330413 h 1275549"/>
              <a:gd name="connsiteX39" fmla="*/ 1459966 w 1506139"/>
              <a:gd name="connsiteY39" fmla="*/ 353465 h 1275549"/>
              <a:gd name="connsiteX40" fmla="*/ 1498387 w 1506139"/>
              <a:gd name="connsiteY40" fmla="*/ 437990 h 1275549"/>
              <a:gd name="connsiteX41" fmla="*/ 1506071 w 1506139"/>
              <a:gd name="connsiteY41" fmla="*/ 484094 h 1275549"/>
              <a:gd name="connsiteX42" fmla="*/ 1467650 w 1506139"/>
              <a:gd name="connsiteY42" fmla="*/ 929768 h 1275549"/>
              <a:gd name="connsiteX43" fmla="*/ 1459966 w 1506139"/>
              <a:gd name="connsiteY43" fmla="*/ 983556 h 1275549"/>
              <a:gd name="connsiteX44" fmla="*/ 1429230 w 1506139"/>
              <a:gd name="connsiteY44" fmla="*/ 1052712 h 1275549"/>
              <a:gd name="connsiteX45" fmla="*/ 1406178 w 1506139"/>
              <a:gd name="connsiteY45" fmla="*/ 1083448 h 1275549"/>
              <a:gd name="connsiteX46" fmla="*/ 1367758 w 1506139"/>
              <a:gd name="connsiteY46" fmla="*/ 1129553 h 1275549"/>
              <a:gd name="connsiteX47" fmla="*/ 1298602 w 1506139"/>
              <a:gd name="connsiteY47" fmla="*/ 1167973 h 1275549"/>
              <a:gd name="connsiteX48" fmla="*/ 1267866 w 1506139"/>
              <a:gd name="connsiteY48" fmla="*/ 1175657 h 1275549"/>
              <a:gd name="connsiteX49" fmla="*/ 1198709 w 1506139"/>
              <a:gd name="connsiteY49" fmla="*/ 1214077 h 1275549"/>
              <a:gd name="connsiteX50" fmla="*/ 1014292 w 1506139"/>
              <a:gd name="connsiteY50" fmla="*/ 1221761 h 1275549"/>
              <a:gd name="connsiteX51" fmla="*/ 929768 w 1506139"/>
              <a:gd name="connsiteY51" fmla="*/ 1244813 h 1275549"/>
              <a:gd name="connsiteX52" fmla="*/ 906716 w 1506139"/>
              <a:gd name="connsiteY52" fmla="*/ 1260181 h 1275549"/>
              <a:gd name="connsiteX53" fmla="*/ 868296 w 1506139"/>
              <a:gd name="connsiteY53" fmla="*/ 1275549 h 1275549"/>
              <a:gd name="connsiteX54" fmla="*/ 791455 w 1506139"/>
              <a:gd name="connsiteY54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68834 w 1506139"/>
              <a:gd name="connsiteY8" fmla="*/ 1129553 h 1275549"/>
              <a:gd name="connsiteX9" fmla="*/ 338097 w 1506139"/>
              <a:gd name="connsiteY9" fmla="*/ 1121869 h 1275549"/>
              <a:gd name="connsiteX10" fmla="*/ 284309 w 1506139"/>
              <a:gd name="connsiteY10" fmla="*/ 1106501 h 1275549"/>
              <a:gd name="connsiteX11" fmla="*/ 261257 w 1506139"/>
              <a:gd name="connsiteY11" fmla="*/ 1091132 h 1275549"/>
              <a:gd name="connsiteX12" fmla="*/ 192101 w 1506139"/>
              <a:gd name="connsiteY12" fmla="*/ 1060396 h 1275549"/>
              <a:gd name="connsiteX13" fmla="*/ 145997 w 1506139"/>
              <a:gd name="connsiteY13" fmla="*/ 1014292 h 1275549"/>
              <a:gd name="connsiteX14" fmla="*/ 107576 w 1506139"/>
              <a:gd name="connsiteY14" fmla="*/ 968188 h 1275549"/>
              <a:gd name="connsiteX15" fmla="*/ 69156 w 1506139"/>
              <a:gd name="connsiteY15" fmla="*/ 899032 h 1275549"/>
              <a:gd name="connsiteX16" fmla="*/ 46104 w 1506139"/>
              <a:gd name="connsiteY16" fmla="*/ 860611 h 1275549"/>
              <a:gd name="connsiteX17" fmla="*/ 23052 w 1506139"/>
              <a:gd name="connsiteY17" fmla="*/ 806823 h 1275549"/>
              <a:gd name="connsiteX18" fmla="*/ 0 w 1506139"/>
              <a:gd name="connsiteY18" fmla="*/ 745351 h 1275549"/>
              <a:gd name="connsiteX19" fmla="*/ 7684 w 1506139"/>
              <a:gd name="connsiteY19" fmla="*/ 545566 h 1275549"/>
              <a:gd name="connsiteX20" fmla="*/ 30736 w 1506139"/>
              <a:gd name="connsiteY20" fmla="*/ 461042 h 1275549"/>
              <a:gd name="connsiteX21" fmla="*/ 38420 w 1506139"/>
              <a:gd name="connsiteY21" fmla="*/ 422622 h 1275549"/>
              <a:gd name="connsiteX22" fmla="*/ 115260 w 1506139"/>
              <a:gd name="connsiteY22" fmla="*/ 361149 h 1275549"/>
              <a:gd name="connsiteX23" fmla="*/ 284309 w 1506139"/>
              <a:gd name="connsiteY23" fmla="*/ 338097 h 1275549"/>
              <a:gd name="connsiteX24" fmla="*/ 407254 w 1506139"/>
              <a:gd name="connsiteY24" fmla="*/ 299677 h 1275549"/>
              <a:gd name="connsiteX25" fmla="*/ 468726 w 1506139"/>
              <a:gd name="connsiteY25" fmla="*/ 261257 h 1275549"/>
              <a:gd name="connsiteX26" fmla="*/ 522514 w 1506139"/>
              <a:gd name="connsiteY26" fmla="*/ 199785 h 1275549"/>
              <a:gd name="connsiteX27" fmla="*/ 568618 w 1506139"/>
              <a:gd name="connsiteY27" fmla="*/ 122944 h 1275549"/>
              <a:gd name="connsiteX28" fmla="*/ 614723 w 1506139"/>
              <a:gd name="connsiteY28" fmla="*/ 38420 h 1275549"/>
              <a:gd name="connsiteX29" fmla="*/ 745351 w 1506139"/>
              <a:gd name="connsiteY29" fmla="*/ 0 h 1275549"/>
              <a:gd name="connsiteX30" fmla="*/ 1098817 w 1506139"/>
              <a:gd name="connsiteY30" fmla="*/ 7684 h 1275549"/>
              <a:gd name="connsiteX31" fmla="*/ 1160289 w 1506139"/>
              <a:gd name="connsiteY31" fmla="*/ 23052 h 1275549"/>
              <a:gd name="connsiteX32" fmla="*/ 1214077 w 1506139"/>
              <a:gd name="connsiteY32" fmla="*/ 61472 h 1275549"/>
              <a:gd name="connsiteX33" fmla="*/ 1260181 w 1506139"/>
              <a:gd name="connsiteY33" fmla="*/ 76840 h 1275549"/>
              <a:gd name="connsiteX34" fmla="*/ 1313970 w 1506139"/>
              <a:gd name="connsiteY34" fmla="*/ 130628 h 1275549"/>
              <a:gd name="connsiteX35" fmla="*/ 1390810 w 1506139"/>
              <a:gd name="connsiteY35" fmla="*/ 207469 h 1275549"/>
              <a:gd name="connsiteX36" fmla="*/ 1429230 w 1506139"/>
              <a:gd name="connsiteY36" fmla="*/ 268941 h 1275549"/>
              <a:gd name="connsiteX37" fmla="*/ 1444598 w 1506139"/>
              <a:gd name="connsiteY37" fmla="*/ 330413 h 1275549"/>
              <a:gd name="connsiteX38" fmla="*/ 1459966 w 1506139"/>
              <a:gd name="connsiteY38" fmla="*/ 353465 h 1275549"/>
              <a:gd name="connsiteX39" fmla="*/ 1498387 w 1506139"/>
              <a:gd name="connsiteY39" fmla="*/ 437990 h 1275549"/>
              <a:gd name="connsiteX40" fmla="*/ 1506071 w 1506139"/>
              <a:gd name="connsiteY40" fmla="*/ 484094 h 1275549"/>
              <a:gd name="connsiteX41" fmla="*/ 1467650 w 1506139"/>
              <a:gd name="connsiteY41" fmla="*/ 929768 h 1275549"/>
              <a:gd name="connsiteX42" fmla="*/ 1459966 w 1506139"/>
              <a:gd name="connsiteY42" fmla="*/ 983556 h 1275549"/>
              <a:gd name="connsiteX43" fmla="*/ 1429230 w 1506139"/>
              <a:gd name="connsiteY43" fmla="*/ 1052712 h 1275549"/>
              <a:gd name="connsiteX44" fmla="*/ 1406178 w 1506139"/>
              <a:gd name="connsiteY44" fmla="*/ 1083448 h 1275549"/>
              <a:gd name="connsiteX45" fmla="*/ 1367758 w 1506139"/>
              <a:gd name="connsiteY45" fmla="*/ 1129553 h 1275549"/>
              <a:gd name="connsiteX46" fmla="*/ 1298602 w 1506139"/>
              <a:gd name="connsiteY46" fmla="*/ 1167973 h 1275549"/>
              <a:gd name="connsiteX47" fmla="*/ 1267866 w 1506139"/>
              <a:gd name="connsiteY47" fmla="*/ 1175657 h 1275549"/>
              <a:gd name="connsiteX48" fmla="*/ 1198709 w 1506139"/>
              <a:gd name="connsiteY48" fmla="*/ 1214077 h 1275549"/>
              <a:gd name="connsiteX49" fmla="*/ 1014292 w 1506139"/>
              <a:gd name="connsiteY49" fmla="*/ 1221761 h 1275549"/>
              <a:gd name="connsiteX50" fmla="*/ 929768 w 1506139"/>
              <a:gd name="connsiteY50" fmla="*/ 1244813 h 1275549"/>
              <a:gd name="connsiteX51" fmla="*/ 906716 w 1506139"/>
              <a:gd name="connsiteY51" fmla="*/ 1260181 h 1275549"/>
              <a:gd name="connsiteX52" fmla="*/ 868296 w 1506139"/>
              <a:gd name="connsiteY52" fmla="*/ 1275549 h 1275549"/>
              <a:gd name="connsiteX53" fmla="*/ 791455 w 1506139"/>
              <a:gd name="connsiteY53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38097 w 1506139"/>
              <a:gd name="connsiteY8" fmla="*/ 1121869 h 1275549"/>
              <a:gd name="connsiteX9" fmla="*/ 284309 w 1506139"/>
              <a:gd name="connsiteY9" fmla="*/ 1106501 h 1275549"/>
              <a:gd name="connsiteX10" fmla="*/ 261257 w 1506139"/>
              <a:gd name="connsiteY10" fmla="*/ 1091132 h 1275549"/>
              <a:gd name="connsiteX11" fmla="*/ 192101 w 1506139"/>
              <a:gd name="connsiteY11" fmla="*/ 1060396 h 1275549"/>
              <a:gd name="connsiteX12" fmla="*/ 145997 w 1506139"/>
              <a:gd name="connsiteY12" fmla="*/ 1014292 h 1275549"/>
              <a:gd name="connsiteX13" fmla="*/ 107576 w 1506139"/>
              <a:gd name="connsiteY13" fmla="*/ 968188 h 1275549"/>
              <a:gd name="connsiteX14" fmla="*/ 69156 w 1506139"/>
              <a:gd name="connsiteY14" fmla="*/ 899032 h 1275549"/>
              <a:gd name="connsiteX15" fmla="*/ 46104 w 1506139"/>
              <a:gd name="connsiteY15" fmla="*/ 860611 h 1275549"/>
              <a:gd name="connsiteX16" fmla="*/ 23052 w 1506139"/>
              <a:gd name="connsiteY16" fmla="*/ 806823 h 1275549"/>
              <a:gd name="connsiteX17" fmla="*/ 0 w 1506139"/>
              <a:gd name="connsiteY17" fmla="*/ 745351 h 1275549"/>
              <a:gd name="connsiteX18" fmla="*/ 7684 w 1506139"/>
              <a:gd name="connsiteY18" fmla="*/ 545566 h 1275549"/>
              <a:gd name="connsiteX19" fmla="*/ 30736 w 1506139"/>
              <a:gd name="connsiteY19" fmla="*/ 461042 h 1275549"/>
              <a:gd name="connsiteX20" fmla="*/ 38420 w 1506139"/>
              <a:gd name="connsiteY20" fmla="*/ 422622 h 1275549"/>
              <a:gd name="connsiteX21" fmla="*/ 115260 w 1506139"/>
              <a:gd name="connsiteY21" fmla="*/ 361149 h 1275549"/>
              <a:gd name="connsiteX22" fmla="*/ 284309 w 1506139"/>
              <a:gd name="connsiteY22" fmla="*/ 338097 h 1275549"/>
              <a:gd name="connsiteX23" fmla="*/ 407254 w 1506139"/>
              <a:gd name="connsiteY23" fmla="*/ 299677 h 1275549"/>
              <a:gd name="connsiteX24" fmla="*/ 468726 w 1506139"/>
              <a:gd name="connsiteY24" fmla="*/ 261257 h 1275549"/>
              <a:gd name="connsiteX25" fmla="*/ 522514 w 1506139"/>
              <a:gd name="connsiteY25" fmla="*/ 199785 h 1275549"/>
              <a:gd name="connsiteX26" fmla="*/ 568618 w 1506139"/>
              <a:gd name="connsiteY26" fmla="*/ 122944 h 1275549"/>
              <a:gd name="connsiteX27" fmla="*/ 614723 w 1506139"/>
              <a:gd name="connsiteY27" fmla="*/ 38420 h 1275549"/>
              <a:gd name="connsiteX28" fmla="*/ 745351 w 1506139"/>
              <a:gd name="connsiteY28" fmla="*/ 0 h 1275549"/>
              <a:gd name="connsiteX29" fmla="*/ 1098817 w 1506139"/>
              <a:gd name="connsiteY29" fmla="*/ 7684 h 1275549"/>
              <a:gd name="connsiteX30" fmla="*/ 1160289 w 1506139"/>
              <a:gd name="connsiteY30" fmla="*/ 23052 h 1275549"/>
              <a:gd name="connsiteX31" fmla="*/ 1214077 w 1506139"/>
              <a:gd name="connsiteY31" fmla="*/ 61472 h 1275549"/>
              <a:gd name="connsiteX32" fmla="*/ 1260181 w 1506139"/>
              <a:gd name="connsiteY32" fmla="*/ 76840 h 1275549"/>
              <a:gd name="connsiteX33" fmla="*/ 1313970 w 1506139"/>
              <a:gd name="connsiteY33" fmla="*/ 130628 h 1275549"/>
              <a:gd name="connsiteX34" fmla="*/ 1390810 w 1506139"/>
              <a:gd name="connsiteY34" fmla="*/ 207469 h 1275549"/>
              <a:gd name="connsiteX35" fmla="*/ 1429230 w 1506139"/>
              <a:gd name="connsiteY35" fmla="*/ 268941 h 1275549"/>
              <a:gd name="connsiteX36" fmla="*/ 1444598 w 1506139"/>
              <a:gd name="connsiteY36" fmla="*/ 330413 h 1275549"/>
              <a:gd name="connsiteX37" fmla="*/ 1459966 w 1506139"/>
              <a:gd name="connsiteY37" fmla="*/ 353465 h 1275549"/>
              <a:gd name="connsiteX38" fmla="*/ 1498387 w 1506139"/>
              <a:gd name="connsiteY38" fmla="*/ 437990 h 1275549"/>
              <a:gd name="connsiteX39" fmla="*/ 1506071 w 1506139"/>
              <a:gd name="connsiteY39" fmla="*/ 484094 h 1275549"/>
              <a:gd name="connsiteX40" fmla="*/ 1467650 w 1506139"/>
              <a:gd name="connsiteY40" fmla="*/ 929768 h 1275549"/>
              <a:gd name="connsiteX41" fmla="*/ 1459966 w 1506139"/>
              <a:gd name="connsiteY41" fmla="*/ 983556 h 1275549"/>
              <a:gd name="connsiteX42" fmla="*/ 1429230 w 1506139"/>
              <a:gd name="connsiteY42" fmla="*/ 1052712 h 1275549"/>
              <a:gd name="connsiteX43" fmla="*/ 1406178 w 1506139"/>
              <a:gd name="connsiteY43" fmla="*/ 1083448 h 1275549"/>
              <a:gd name="connsiteX44" fmla="*/ 1367758 w 1506139"/>
              <a:gd name="connsiteY44" fmla="*/ 1129553 h 1275549"/>
              <a:gd name="connsiteX45" fmla="*/ 1298602 w 1506139"/>
              <a:gd name="connsiteY45" fmla="*/ 1167973 h 1275549"/>
              <a:gd name="connsiteX46" fmla="*/ 1267866 w 1506139"/>
              <a:gd name="connsiteY46" fmla="*/ 1175657 h 1275549"/>
              <a:gd name="connsiteX47" fmla="*/ 1198709 w 1506139"/>
              <a:gd name="connsiteY47" fmla="*/ 1214077 h 1275549"/>
              <a:gd name="connsiteX48" fmla="*/ 1014292 w 1506139"/>
              <a:gd name="connsiteY48" fmla="*/ 1221761 h 1275549"/>
              <a:gd name="connsiteX49" fmla="*/ 929768 w 1506139"/>
              <a:gd name="connsiteY49" fmla="*/ 1244813 h 1275549"/>
              <a:gd name="connsiteX50" fmla="*/ 906716 w 1506139"/>
              <a:gd name="connsiteY50" fmla="*/ 1260181 h 1275549"/>
              <a:gd name="connsiteX51" fmla="*/ 868296 w 1506139"/>
              <a:gd name="connsiteY51" fmla="*/ 1275549 h 1275549"/>
              <a:gd name="connsiteX52" fmla="*/ 791455 w 1506139"/>
              <a:gd name="connsiteY52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38097 w 1506139"/>
              <a:gd name="connsiteY7" fmla="*/ 1121869 h 1275549"/>
              <a:gd name="connsiteX8" fmla="*/ 284309 w 1506139"/>
              <a:gd name="connsiteY8" fmla="*/ 1106501 h 1275549"/>
              <a:gd name="connsiteX9" fmla="*/ 261257 w 1506139"/>
              <a:gd name="connsiteY9" fmla="*/ 1091132 h 1275549"/>
              <a:gd name="connsiteX10" fmla="*/ 192101 w 1506139"/>
              <a:gd name="connsiteY10" fmla="*/ 1060396 h 1275549"/>
              <a:gd name="connsiteX11" fmla="*/ 145997 w 1506139"/>
              <a:gd name="connsiteY11" fmla="*/ 1014292 h 1275549"/>
              <a:gd name="connsiteX12" fmla="*/ 107576 w 1506139"/>
              <a:gd name="connsiteY12" fmla="*/ 968188 h 1275549"/>
              <a:gd name="connsiteX13" fmla="*/ 69156 w 1506139"/>
              <a:gd name="connsiteY13" fmla="*/ 899032 h 1275549"/>
              <a:gd name="connsiteX14" fmla="*/ 46104 w 1506139"/>
              <a:gd name="connsiteY14" fmla="*/ 860611 h 1275549"/>
              <a:gd name="connsiteX15" fmla="*/ 23052 w 1506139"/>
              <a:gd name="connsiteY15" fmla="*/ 806823 h 1275549"/>
              <a:gd name="connsiteX16" fmla="*/ 0 w 1506139"/>
              <a:gd name="connsiteY16" fmla="*/ 745351 h 1275549"/>
              <a:gd name="connsiteX17" fmla="*/ 7684 w 1506139"/>
              <a:gd name="connsiteY17" fmla="*/ 545566 h 1275549"/>
              <a:gd name="connsiteX18" fmla="*/ 30736 w 1506139"/>
              <a:gd name="connsiteY18" fmla="*/ 461042 h 1275549"/>
              <a:gd name="connsiteX19" fmla="*/ 38420 w 1506139"/>
              <a:gd name="connsiteY19" fmla="*/ 422622 h 1275549"/>
              <a:gd name="connsiteX20" fmla="*/ 115260 w 1506139"/>
              <a:gd name="connsiteY20" fmla="*/ 361149 h 1275549"/>
              <a:gd name="connsiteX21" fmla="*/ 284309 w 1506139"/>
              <a:gd name="connsiteY21" fmla="*/ 338097 h 1275549"/>
              <a:gd name="connsiteX22" fmla="*/ 407254 w 1506139"/>
              <a:gd name="connsiteY22" fmla="*/ 299677 h 1275549"/>
              <a:gd name="connsiteX23" fmla="*/ 468726 w 1506139"/>
              <a:gd name="connsiteY23" fmla="*/ 261257 h 1275549"/>
              <a:gd name="connsiteX24" fmla="*/ 522514 w 1506139"/>
              <a:gd name="connsiteY24" fmla="*/ 199785 h 1275549"/>
              <a:gd name="connsiteX25" fmla="*/ 568618 w 1506139"/>
              <a:gd name="connsiteY25" fmla="*/ 122944 h 1275549"/>
              <a:gd name="connsiteX26" fmla="*/ 614723 w 1506139"/>
              <a:gd name="connsiteY26" fmla="*/ 38420 h 1275549"/>
              <a:gd name="connsiteX27" fmla="*/ 745351 w 1506139"/>
              <a:gd name="connsiteY27" fmla="*/ 0 h 1275549"/>
              <a:gd name="connsiteX28" fmla="*/ 1098817 w 1506139"/>
              <a:gd name="connsiteY28" fmla="*/ 7684 h 1275549"/>
              <a:gd name="connsiteX29" fmla="*/ 1160289 w 1506139"/>
              <a:gd name="connsiteY29" fmla="*/ 23052 h 1275549"/>
              <a:gd name="connsiteX30" fmla="*/ 1214077 w 1506139"/>
              <a:gd name="connsiteY30" fmla="*/ 61472 h 1275549"/>
              <a:gd name="connsiteX31" fmla="*/ 1260181 w 1506139"/>
              <a:gd name="connsiteY31" fmla="*/ 76840 h 1275549"/>
              <a:gd name="connsiteX32" fmla="*/ 1313970 w 1506139"/>
              <a:gd name="connsiteY32" fmla="*/ 130628 h 1275549"/>
              <a:gd name="connsiteX33" fmla="*/ 1390810 w 1506139"/>
              <a:gd name="connsiteY33" fmla="*/ 207469 h 1275549"/>
              <a:gd name="connsiteX34" fmla="*/ 1429230 w 1506139"/>
              <a:gd name="connsiteY34" fmla="*/ 268941 h 1275549"/>
              <a:gd name="connsiteX35" fmla="*/ 1444598 w 1506139"/>
              <a:gd name="connsiteY35" fmla="*/ 330413 h 1275549"/>
              <a:gd name="connsiteX36" fmla="*/ 1459966 w 1506139"/>
              <a:gd name="connsiteY36" fmla="*/ 353465 h 1275549"/>
              <a:gd name="connsiteX37" fmla="*/ 1498387 w 1506139"/>
              <a:gd name="connsiteY37" fmla="*/ 437990 h 1275549"/>
              <a:gd name="connsiteX38" fmla="*/ 1506071 w 1506139"/>
              <a:gd name="connsiteY38" fmla="*/ 484094 h 1275549"/>
              <a:gd name="connsiteX39" fmla="*/ 1467650 w 1506139"/>
              <a:gd name="connsiteY39" fmla="*/ 929768 h 1275549"/>
              <a:gd name="connsiteX40" fmla="*/ 1459966 w 1506139"/>
              <a:gd name="connsiteY40" fmla="*/ 983556 h 1275549"/>
              <a:gd name="connsiteX41" fmla="*/ 1429230 w 1506139"/>
              <a:gd name="connsiteY41" fmla="*/ 1052712 h 1275549"/>
              <a:gd name="connsiteX42" fmla="*/ 1406178 w 1506139"/>
              <a:gd name="connsiteY42" fmla="*/ 1083448 h 1275549"/>
              <a:gd name="connsiteX43" fmla="*/ 1367758 w 1506139"/>
              <a:gd name="connsiteY43" fmla="*/ 1129553 h 1275549"/>
              <a:gd name="connsiteX44" fmla="*/ 1298602 w 1506139"/>
              <a:gd name="connsiteY44" fmla="*/ 1167973 h 1275549"/>
              <a:gd name="connsiteX45" fmla="*/ 1267866 w 1506139"/>
              <a:gd name="connsiteY45" fmla="*/ 1175657 h 1275549"/>
              <a:gd name="connsiteX46" fmla="*/ 1198709 w 1506139"/>
              <a:gd name="connsiteY46" fmla="*/ 1214077 h 1275549"/>
              <a:gd name="connsiteX47" fmla="*/ 1014292 w 1506139"/>
              <a:gd name="connsiteY47" fmla="*/ 1221761 h 1275549"/>
              <a:gd name="connsiteX48" fmla="*/ 929768 w 1506139"/>
              <a:gd name="connsiteY48" fmla="*/ 1244813 h 1275549"/>
              <a:gd name="connsiteX49" fmla="*/ 906716 w 1506139"/>
              <a:gd name="connsiteY49" fmla="*/ 1260181 h 1275549"/>
              <a:gd name="connsiteX50" fmla="*/ 868296 w 1506139"/>
              <a:gd name="connsiteY50" fmla="*/ 1275549 h 1275549"/>
              <a:gd name="connsiteX51" fmla="*/ 791455 w 1506139"/>
              <a:gd name="connsiteY51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338097 w 1506139"/>
              <a:gd name="connsiteY6" fmla="*/ 1121869 h 1275549"/>
              <a:gd name="connsiteX7" fmla="*/ 284309 w 1506139"/>
              <a:gd name="connsiteY7" fmla="*/ 1106501 h 1275549"/>
              <a:gd name="connsiteX8" fmla="*/ 261257 w 1506139"/>
              <a:gd name="connsiteY8" fmla="*/ 1091132 h 1275549"/>
              <a:gd name="connsiteX9" fmla="*/ 192101 w 1506139"/>
              <a:gd name="connsiteY9" fmla="*/ 1060396 h 1275549"/>
              <a:gd name="connsiteX10" fmla="*/ 145997 w 1506139"/>
              <a:gd name="connsiteY10" fmla="*/ 1014292 h 1275549"/>
              <a:gd name="connsiteX11" fmla="*/ 107576 w 1506139"/>
              <a:gd name="connsiteY11" fmla="*/ 968188 h 1275549"/>
              <a:gd name="connsiteX12" fmla="*/ 69156 w 1506139"/>
              <a:gd name="connsiteY12" fmla="*/ 899032 h 1275549"/>
              <a:gd name="connsiteX13" fmla="*/ 46104 w 1506139"/>
              <a:gd name="connsiteY13" fmla="*/ 860611 h 1275549"/>
              <a:gd name="connsiteX14" fmla="*/ 23052 w 1506139"/>
              <a:gd name="connsiteY14" fmla="*/ 806823 h 1275549"/>
              <a:gd name="connsiteX15" fmla="*/ 0 w 1506139"/>
              <a:gd name="connsiteY15" fmla="*/ 745351 h 1275549"/>
              <a:gd name="connsiteX16" fmla="*/ 7684 w 1506139"/>
              <a:gd name="connsiteY16" fmla="*/ 545566 h 1275549"/>
              <a:gd name="connsiteX17" fmla="*/ 30736 w 1506139"/>
              <a:gd name="connsiteY17" fmla="*/ 461042 h 1275549"/>
              <a:gd name="connsiteX18" fmla="*/ 38420 w 1506139"/>
              <a:gd name="connsiteY18" fmla="*/ 422622 h 1275549"/>
              <a:gd name="connsiteX19" fmla="*/ 115260 w 1506139"/>
              <a:gd name="connsiteY19" fmla="*/ 361149 h 1275549"/>
              <a:gd name="connsiteX20" fmla="*/ 284309 w 1506139"/>
              <a:gd name="connsiteY20" fmla="*/ 338097 h 1275549"/>
              <a:gd name="connsiteX21" fmla="*/ 407254 w 1506139"/>
              <a:gd name="connsiteY21" fmla="*/ 299677 h 1275549"/>
              <a:gd name="connsiteX22" fmla="*/ 468726 w 1506139"/>
              <a:gd name="connsiteY22" fmla="*/ 261257 h 1275549"/>
              <a:gd name="connsiteX23" fmla="*/ 522514 w 1506139"/>
              <a:gd name="connsiteY23" fmla="*/ 199785 h 1275549"/>
              <a:gd name="connsiteX24" fmla="*/ 568618 w 1506139"/>
              <a:gd name="connsiteY24" fmla="*/ 122944 h 1275549"/>
              <a:gd name="connsiteX25" fmla="*/ 614723 w 1506139"/>
              <a:gd name="connsiteY25" fmla="*/ 38420 h 1275549"/>
              <a:gd name="connsiteX26" fmla="*/ 745351 w 1506139"/>
              <a:gd name="connsiteY26" fmla="*/ 0 h 1275549"/>
              <a:gd name="connsiteX27" fmla="*/ 1098817 w 1506139"/>
              <a:gd name="connsiteY27" fmla="*/ 7684 h 1275549"/>
              <a:gd name="connsiteX28" fmla="*/ 1160289 w 1506139"/>
              <a:gd name="connsiteY28" fmla="*/ 23052 h 1275549"/>
              <a:gd name="connsiteX29" fmla="*/ 1214077 w 1506139"/>
              <a:gd name="connsiteY29" fmla="*/ 61472 h 1275549"/>
              <a:gd name="connsiteX30" fmla="*/ 1260181 w 1506139"/>
              <a:gd name="connsiteY30" fmla="*/ 76840 h 1275549"/>
              <a:gd name="connsiteX31" fmla="*/ 1313970 w 1506139"/>
              <a:gd name="connsiteY31" fmla="*/ 130628 h 1275549"/>
              <a:gd name="connsiteX32" fmla="*/ 1390810 w 1506139"/>
              <a:gd name="connsiteY32" fmla="*/ 207469 h 1275549"/>
              <a:gd name="connsiteX33" fmla="*/ 1429230 w 1506139"/>
              <a:gd name="connsiteY33" fmla="*/ 268941 h 1275549"/>
              <a:gd name="connsiteX34" fmla="*/ 1444598 w 1506139"/>
              <a:gd name="connsiteY34" fmla="*/ 330413 h 1275549"/>
              <a:gd name="connsiteX35" fmla="*/ 1459966 w 1506139"/>
              <a:gd name="connsiteY35" fmla="*/ 353465 h 1275549"/>
              <a:gd name="connsiteX36" fmla="*/ 1498387 w 1506139"/>
              <a:gd name="connsiteY36" fmla="*/ 437990 h 1275549"/>
              <a:gd name="connsiteX37" fmla="*/ 1506071 w 1506139"/>
              <a:gd name="connsiteY37" fmla="*/ 484094 h 1275549"/>
              <a:gd name="connsiteX38" fmla="*/ 1467650 w 1506139"/>
              <a:gd name="connsiteY38" fmla="*/ 929768 h 1275549"/>
              <a:gd name="connsiteX39" fmla="*/ 1459966 w 1506139"/>
              <a:gd name="connsiteY39" fmla="*/ 983556 h 1275549"/>
              <a:gd name="connsiteX40" fmla="*/ 1429230 w 1506139"/>
              <a:gd name="connsiteY40" fmla="*/ 1052712 h 1275549"/>
              <a:gd name="connsiteX41" fmla="*/ 1406178 w 1506139"/>
              <a:gd name="connsiteY41" fmla="*/ 1083448 h 1275549"/>
              <a:gd name="connsiteX42" fmla="*/ 1367758 w 1506139"/>
              <a:gd name="connsiteY42" fmla="*/ 1129553 h 1275549"/>
              <a:gd name="connsiteX43" fmla="*/ 1298602 w 1506139"/>
              <a:gd name="connsiteY43" fmla="*/ 1167973 h 1275549"/>
              <a:gd name="connsiteX44" fmla="*/ 1267866 w 1506139"/>
              <a:gd name="connsiteY44" fmla="*/ 1175657 h 1275549"/>
              <a:gd name="connsiteX45" fmla="*/ 1198709 w 1506139"/>
              <a:gd name="connsiteY45" fmla="*/ 1214077 h 1275549"/>
              <a:gd name="connsiteX46" fmla="*/ 1014292 w 1506139"/>
              <a:gd name="connsiteY46" fmla="*/ 1221761 h 1275549"/>
              <a:gd name="connsiteX47" fmla="*/ 929768 w 1506139"/>
              <a:gd name="connsiteY47" fmla="*/ 1244813 h 1275549"/>
              <a:gd name="connsiteX48" fmla="*/ 906716 w 1506139"/>
              <a:gd name="connsiteY48" fmla="*/ 1260181 h 1275549"/>
              <a:gd name="connsiteX49" fmla="*/ 868296 w 1506139"/>
              <a:gd name="connsiteY49" fmla="*/ 1275549 h 1275549"/>
              <a:gd name="connsiteX50" fmla="*/ 791455 w 1506139"/>
              <a:gd name="connsiteY50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338097 w 1506139"/>
              <a:gd name="connsiteY6" fmla="*/ 1121869 h 1275549"/>
              <a:gd name="connsiteX7" fmla="*/ 284309 w 1506139"/>
              <a:gd name="connsiteY7" fmla="*/ 1106501 h 1275549"/>
              <a:gd name="connsiteX8" fmla="*/ 261257 w 1506139"/>
              <a:gd name="connsiteY8" fmla="*/ 1091132 h 1275549"/>
              <a:gd name="connsiteX9" fmla="*/ 192101 w 1506139"/>
              <a:gd name="connsiteY9" fmla="*/ 1060396 h 1275549"/>
              <a:gd name="connsiteX10" fmla="*/ 145997 w 1506139"/>
              <a:gd name="connsiteY10" fmla="*/ 1014292 h 1275549"/>
              <a:gd name="connsiteX11" fmla="*/ 107576 w 1506139"/>
              <a:gd name="connsiteY11" fmla="*/ 968188 h 1275549"/>
              <a:gd name="connsiteX12" fmla="*/ 69156 w 1506139"/>
              <a:gd name="connsiteY12" fmla="*/ 899032 h 1275549"/>
              <a:gd name="connsiteX13" fmla="*/ 46104 w 1506139"/>
              <a:gd name="connsiteY13" fmla="*/ 860611 h 1275549"/>
              <a:gd name="connsiteX14" fmla="*/ 23052 w 1506139"/>
              <a:gd name="connsiteY14" fmla="*/ 806823 h 1275549"/>
              <a:gd name="connsiteX15" fmla="*/ 0 w 1506139"/>
              <a:gd name="connsiteY15" fmla="*/ 745351 h 1275549"/>
              <a:gd name="connsiteX16" fmla="*/ 7684 w 1506139"/>
              <a:gd name="connsiteY16" fmla="*/ 545566 h 1275549"/>
              <a:gd name="connsiteX17" fmla="*/ 30736 w 1506139"/>
              <a:gd name="connsiteY17" fmla="*/ 461042 h 1275549"/>
              <a:gd name="connsiteX18" fmla="*/ 38420 w 1506139"/>
              <a:gd name="connsiteY18" fmla="*/ 422622 h 1275549"/>
              <a:gd name="connsiteX19" fmla="*/ 115260 w 1506139"/>
              <a:gd name="connsiteY19" fmla="*/ 361149 h 1275549"/>
              <a:gd name="connsiteX20" fmla="*/ 284309 w 1506139"/>
              <a:gd name="connsiteY20" fmla="*/ 338097 h 1275549"/>
              <a:gd name="connsiteX21" fmla="*/ 407254 w 1506139"/>
              <a:gd name="connsiteY21" fmla="*/ 299677 h 1275549"/>
              <a:gd name="connsiteX22" fmla="*/ 522514 w 1506139"/>
              <a:gd name="connsiteY22" fmla="*/ 199785 h 1275549"/>
              <a:gd name="connsiteX23" fmla="*/ 568618 w 1506139"/>
              <a:gd name="connsiteY23" fmla="*/ 122944 h 1275549"/>
              <a:gd name="connsiteX24" fmla="*/ 614723 w 1506139"/>
              <a:gd name="connsiteY24" fmla="*/ 38420 h 1275549"/>
              <a:gd name="connsiteX25" fmla="*/ 745351 w 1506139"/>
              <a:gd name="connsiteY25" fmla="*/ 0 h 1275549"/>
              <a:gd name="connsiteX26" fmla="*/ 1098817 w 1506139"/>
              <a:gd name="connsiteY26" fmla="*/ 7684 h 1275549"/>
              <a:gd name="connsiteX27" fmla="*/ 1160289 w 1506139"/>
              <a:gd name="connsiteY27" fmla="*/ 23052 h 1275549"/>
              <a:gd name="connsiteX28" fmla="*/ 1214077 w 1506139"/>
              <a:gd name="connsiteY28" fmla="*/ 61472 h 1275549"/>
              <a:gd name="connsiteX29" fmla="*/ 1260181 w 1506139"/>
              <a:gd name="connsiteY29" fmla="*/ 76840 h 1275549"/>
              <a:gd name="connsiteX30" fmla="*/ 1313970 w 1506139"/>
              <a:gd name="connsiteY30" fmla="*/ 130628 h 1275549"/>
              <a:gd name="connsiteX31" fmla="*/ 1390810 w 1506139"/>
              <a:gd name="connsiteY31" fmla="*/ 207469 h 1275549"/>
              <a:gd name="connsiteX32" fmla="*/ 1429230 w 1506139"/>
              <a:gd name="connsiteY32" fmla="*/ 268941 h 1275549"/>
              <a:gd name="connsiteX33" fmla="*/ 1444598 w 1506139"/>
              <a:gd name="connsiteY33" fmla="*/ 330413 h 1275549"/>
              <a:gd name="connsiteX34" fmla="*/ 1459966 w 1506139"/>
              <a:gd name="connsiteY34" fmla="*/ 353465 h 1275549"/>
              <a:gd name="connsiteX35" fmla="*/ 1498387 w 1506139"/>
              <a:gd name="connsiteY35" fmla="*/ 437990 h 1275549"/>
              <a:gd name="connsiteX36" fmla="*/ 1506071 w 1506139"/>
              <a:gd name="connsiteY36" fmla="*/ 484094 h 1275549"/>
              <a:gd name="connsiteX37" fmla="*/ 1467650 w 1506139"/>
              <a:gd name="connsiteY37" fmla="*/ 929768 h 1275549"/>
              <a:gd name="connsiteX38" fmla="*/ 1459966 w 1506139"/>
              <a:gd name="connsiteY38" fmla="*/ 983556 h 1275549"/>
              <a:gd name="connsiteX39" fmla="*/ 1429230 w 1506139"/>
              <a:gd name="connsiteY39" fmla="*/ 1052712 h 1275549"/>
              <a:gd name="connsiteX40" fmla="*/ 1406178 w 1506139"/>
              <a:gd name="connsiteY40" fmla="*/ 1083448 h 1275549"/>
              <a:gd name="connsiteX41" fmla="*/ 1367758 w 1506139"/>
              <a:gd name="connsiteY41" fmla="*/ 1129553 h 1275549"/>
              <a:gd name="connsiteX42" fmla="*/ 1298602 w 1506139"/>
              <a:gd name="connsiteY42" fmla="*/ 1167973 h 1275549"/>
              <a:gd name="connsiteX43" fmla="*/ 1267866 w 1506139"/>
              <a:gd name="connsiteY43" fmla="*/ 1175657 h 1275549"/>
              <a:gd name="connsiteX44" fmla="*/ 1198709 w 1506139"/>
              <a:gd name="connsiteY44" fmla="*/ 1214077 h 1275549"/>
              <a:gd name="connsiteX45" fmla="*/ 1014292 w 1506139"/>
              <a:gd name="connsiteY45" fmla="*/ 1221761 h 1275549"/>
              <a:gd name="connsiteX46" fmla="*/ 929768 w 1506139"/>
              <a:gd name="connsiteY46" fmla="*/ 1244813 h 1275549"/>
              <a:gd name="connsiteX47" fmla="*/ 906716 w 1506139"/>
              <a:gd name="connsiteY47" fmla="*/ 1260181 h 1275549"/>
              <a:gd name="connsiteX48" fmla="*/ 868296 w 1506139"/>
              <a:gd name="connsiteY48" fmla="*/ 1275549 h 1275549"/>
              <a:gd name="connsiteX49" fmla="*/ 791455 w 1506139"/>
              <a:gd name="connsiteY49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338097 w 1506139"/>
              <a:gd name="connsiteY6" fmla="*/ 1121869 h 1275549"/>
              <a:gd name="connsiteX7" fmla="*/ 284309 w 1506139"/>
              <a:gd name="connsiteY7" fmla="*/ 1106501 h 1275549"/>
              <a:gd name="connsiteX8" fmla="*/ 261257 w 1506139"/>
              <a:gd name="connsiteY8" fmla="*/ 1091132 h 1275549"/>
              <a:gd name="connsiteX9" fmla="*/ 192101 w 1506139"/>
              <a:gd name="connsiteY9" fmla="*/ 1060396 h 1275549"/>
              <a:gd name="connsiteX10" fmla="*/ 145997 w 1506139"/>
              <a:gd name="connsiteY10" fmla="*/ 1014292 h 1275549"/>
              <a:gd name="connsiteX11" fmla="*/ 107576 w 1506139"/>
              <a:gd name="connsiteY11" fmla="*/ 968188 h 1275549"/>
              <a:gd name="connsiteX12" fmla="*/ 69156 w 1506139"/>
              <a:gd name="connsiteY12" fmla="*/ 899032 h 1275549"/>
              <a:gd name="connsiteX13" fmla="*/ 46104 w 1506139"/>
              <a:gd name="connsiteY13" fmla="*/ 860611 h 1275549"/>
              <a:gd name="connsiteX14" fmla="*/ 23052 w 1506139"/>
              <a:gd name="connsiteY14" fmla="*/ 806823 h 1275549"/>
              <a:gd name="connsiteX15" fmla="*/ 0 w 1506139"/>
              <a:gd name="connsiteY15" fmla="*/ 745351 h 1275549"/>
              <a:gd name="connsiteX16" fmla="*/ 7684 w 1506139"/>
              <a:gd name="connsiteY16" fmla="*/ 545566 h 1275549"/>
              <a:gd name="connsiteX17" fmla="*/ 38420 w 1506139"/>
              <a:gd name="connsiteY17" fmla="*/ 422622 h 1275549"/>
              <a:gd name="connsiteX18" fmla="*/ 115260 w 1506139"/>
              <a:gd name="connsiteY18" fmla="*/ 361149 h 1275549"/>
              <a:gd name="connsiteX19" fmla="*/ 284309 w 1506139"/>
              <a:gd name="connsiteY19" fmla="*/ 338097 h 1275549"/>
              <a:gd name="connsiteX20" fmla="*/ 407254 w 1506139"/>
              <a:gd name="connsiteY20" fmla="*/ 299677 h 1275549"/>
              <a:gd name="connsiteX21" fmla="*/ 522514 w 1506139"/>
              <a:gd name="connsiteY21" fmla="*/ 199785 h 1275549"/>
              <a:gd name="connsiteX22" fmla="*/ 568618 w 1506139"/>
              <a:gd name="connsiteY22" fmla="*/ 122944 h 1275549"/>
              <a:gd name="connsiteX23" fmla="*/ 614723 w 1506139"/>
              <a:gd name="connsiteY23" fmla="*/ 38420 h 1275549"/>
              <a:gd name="connsiteX24" fmla="*/ 745351 w 1506139"/>
              <a:gd name="connsiteY24" fmla="*/ 0 h 1275549"/>
              <a:gd name="connsiteX25" fmla="*/ 1098817 w 1506139"/>
              <a:gd name="connsiteY25" fmla="*/ 7684 h 1275549"/>
              <a:gd name="connsiteX26" fmla="*/ 1160289 w 1506139"/>
              <a:gd name="connsiteY26" fmla="*/ 23052 h 1275549"/>
              <a:gd name="connsiteX27" fmla="*/ 1214077 w 1506139"/>
              <a:gd name="connsiteY27" fmla="*/ 61472 h 1275549"/>
              <a:gd name="connsiteX28" fmla="*/ 1260181 w 1506139"/>
              <a:gd name="connsiteY28" fmla="*/ 76840 h 1275549"/>
              <a:gd name="connsiteX29" fmla="*/ 1313970 w 1506139"/>
              <a:gd name="connsiteY29" fmla="*/ 130628 h 1275549"/>
              <a:gd name="connsiteX30" fmla="*/ 1390810 w 1506139"/>
              <a:gd name="connsiteY30" fmla="*/ 207469 h 1275549"/>
              <a:gd name="connsiteX31" fmla="*/ 1429230 w 1506139"/>
              <a:gd name="connsiteY31" fmla="*/ 268941 h 1275549"/>
              <a:gd name="connsiteX32" fmla="*/ 1444598 w 1506139"/>
              <a:gd name="connsiteY32" fmla="*/ 330413 h 1275549"/>
              <a:gd name="connsiteX33" fmla="*/ 1459966 w 1506139"/>
              <a:gd name="connsiteY33" fmla="*/ 353465 h 1275549"/>
              <a:gd name="connsiteX34" fmla="*/ 1498387 w 1506139"/>
              <a:gd name="connsiteY34" fmla="*/ 437990 h 1275549"/>
              <a:gd name="connsiteX35" fmla="*/ 1506071 w 1506139"/>
              <a:gd name="connsiteY35" fmla="*/ 484094 h 1275549"/>
              <a:gd name="connsiteX36" fmla="*/ 1467650 w 1506139"/>
              <a:gd name="connsiteY36" fmla="*/ 929768 h 1275549"/>
              <a:gd name="connsiteX37" fmla="*/ 1459966 w 1506139"/>
              <a:gd name="connsiteY37" fmla="*/ 983556 h 1275549"/>
              <a:gd name="connsiteX38" fmla="*/ 1429230 w 1506139"/>
              <a:gd name="connsiteY38" fmla="*/ 1052712 h 1275549"/>
              <a:gd name="connsiteX39" fmla="*/ 1406178 w 1506139"/>
              <a:gd name="connsiteY39" fmla="*/ 1083448 h 1275549"/>
              <a:gd name="connsiteX40" fmla="*/ 1367758 w 1506139"/>
              <a:gd name="connsiteY40" fmla="*/ 1129553 h 1275549"/>
              <a:gd name="connsiteX41" fmla="*/ 1298602 w 1506139"/>
              <a:gd name="connsiteY41" fmla="*/ 1167973 h 1275549"/>
              <a:gd name="connsiteX42" fmla="*/ 1267866 w 1506139"/>
              <a:gd name="connsiteY42" fmla="*/ 1175657 h 1275549"/>
              <a:gd name="connsiteX43" fmla="*/ 1198709 w 1506139"/>
              <a:gd name="connsiteY43" fmla="*/ 1214077 h 1275549"/>
              <a:gd name="connsiteX44" fmla="*/ 1014292 w 1506139"/>
              <a:gd name="connsiteY44" fmla="*/ 1221761 h 1275549"/>
              <a:gd name="connsiteX45" fmla="*/ 929768 w 1506139"/>
              <a:gd name="connsiteY45" fmla="*/ 1244813 h 1275549"/>
              <a:gd name="connsiteX46" fmla="*/ 906716 w 1506139"/>
              <a:gd name="connsiteY46" fmla="*/ 1260181 h 1275549"/>
              <a:gd name="connsiteX47" fmla="*/ 868296 w 1506139"/>
              <a:gd name="connsiteY47" fmla="*/ 1275549 h 1275549"/>
              <a:gd name="connsiteX48" fmla="*/ 791455 w 1506139"/>
              <a:gd name="connsiteY48" fmla="*/ 1275549 h 1275549"/>
              <a:gd name="connsiteX0" fmla="*/ 794055 w 1508739"/>
              <a:gd name="connsiteY0" fmla="*/ 1275549 h 1275549"/>
              <a:gd name="connsiteX1" fmla="*/ 794055 w 1508739"/>
              <a:gd name="connsiteY1" fmla="*/ 1275549 h 1275549"/>
              <a:gd name="connsiteX2" fmla="*/ 648059 w 1508739"/>
              <a:gd name="connsiteY2" fmla="*/ 1214077 h 1275549"/>
              <a:gd name="connsiteX3" fmla="*/ 571218 w 1508739"/>
              <a:gd name="connsiteY3" fmla="*/ 1206393 h 1275549"/>
              <a:gd name="connsiteX4" fmla="*/ 548166 w 1508739"/>
              <a:gd name="connsiteY4" fmla="*/ 1198709 h 1275549"/>
              <a:gd name="connsiteX5" fmla="*/ 463642 w 1508739"/>
              <a:gd name="connsiteY5" fmla="*/ 1160289 h 1275549"/>
              <a:gd name="connsiteX6" fmla="*/ 340697 w 1508739"/>
              <a:gd name="connsiteY6" fmla="*/ 1121869 h 1275549"/>
              <a:gd name="connsiteX7" fmla="*/ 286909 w 1508739"/>
              <a:gd name="connsiteY7" fmla="*/ 1106501 h 1275549"/>
              <a:gd name="connsiteX8" fmla="*/ 263857 w 1508739"/>
              <a:gd name="connsiteY8" fmla="*/ 1091132 h 1275549"/>
              <a:gd name="connsiteX9" fmla="*/ 194701 w 1508739"/>
              <a:gd name="connsiteY9" fmla="*/ 1060396 h 1275549"/>
              <a:gd name="connsiteX10" fmla="*/ 148597 w 1508739"/>
              <a:gd name="connsiteY10" fmla="*/ 1014292 h 1275549"/>
              <a:gd name="connsiteX11" fmla="*/ 110176 w 1508739"/>
              <a:gd name="connsiteY11" fmla="*/ 968188 h 1275549"/>
              <a:gd name="connsiteX12" fmla="*/ 71756 w 1508739"/>
              <a:gd name="connsiteY12" fmla="*/ 899032 h 1275549"/>
              <a:gd name="connsiteX13" fmla="*/ 48704 w 1508739"/>
              <a:gd name="connsiteY13" fmla="*/ 860611 h 1275549"/>
              <a:gd name="connsiteX14" fmla="*/ 25652 w 1508739"/>
              <a:gd name="connsiteY14" fmla="*/ 806823 h 1275549"/>
              <a:gd name="connsiteX15" fmla="*/ 2600 w 1508739"/>
              <a:gd name="connsiteY15" fmla="*/ 745351 h 1275549"/>
              <a:gd name="connsiteX16" fmla="*/ 10284 w 1508739"/>
              <a:gd name="connsiteY16" fmla="*/ 545566 h 1275549"/>
              <a:gd name="connsiteX17" fmla="*/ 117860 w 1508739"/>
              <a:gd name="connsiteY17" fmla="*/ 361149 h 1275549"/>
              <a:gd name="connsiteX18" fmla="*/ 286909 w 1508739"/>
              <a:gd name="connsiteY18" fmla="*/ 338097 h 1275549"/>
              <a:gd name="connsiteX19" fmla="*/ 409854 w 1508739"/>
              <a:gd name="connsiteY19" fmla="*/ 299677 h 1275549"/>
              <a:gd name="connsiteX20" fmla="*/ 525114 w 1508739"/>
              <a:gd name="connsiteY20" fmla="*/ 199785 h 1275549"/>
              <a:gd name="connsiteX21" fmla="*/ 571218 w 1508739"/>
              <a:gd name="connsiteY21" fmla="*/ 122944 h 1275549"/>
              <a:gd name="connsiteX22" fmla="*/ 617323 w 1508739"/>
              <a:gd name="connsiteY22" fmla="*/ 38420 h 1275549"/>
              <a:gd name="connsiteX23" fmla="*/ 747951 w 1508739"/>
              <a:gd name="connsiteY23" fmla="*/ 0 h 1275549"/>
              <a:gd name="connsiteX24" fmla="*/ 1101417 w 1508739"/>
              <a:gd name="connsiteY24" fmla="*/ 7684 h 1275549"/>
              <a:gd name="connsiteX25" fmla="*/ 1162889 w 1508739"/>
              <a:gd name="connsiteY25" fmla="*/ 23052 h 1275549"/>
              <a:gd name="connsiteX26" fmla="*/ 1216677 w 1508739"/>
              <a:gd name="connsiteY26" fmla="*/ 61472 h 1275549"/>
              <a:gd name="connsiteX27" fmla="*/ 1262781 w 1508739"/>
              <a:gd name="connsiteY27" fmla="*/ 76840 h 1275549"/>
              <a:gd name="connsiteX28" fmla="*/ 1316570 w 1508739"/>
              <a:gd name="connsiteY28" fmla="*/ 130628 h 1275549"/>
              <a:gd name="connsiteX29" fmla="*/ 1393410 w 1508739"/>
              <a:gd name="connsiteY29" fmla="*/ 207469 h 1275549"/>
              <a:gd name="connsiteX30" fmla="*/ 1431830 w 1508739"/>
              <a:gd name="connsiteY30" fmla="*/ 268941 h 1275549"/>
              <a:gd name="connsiteX31" fmla="*/ 1447198 w 1508739"/>
              <a:gd name="connsiteY31" fmla="*/ 330413 h 1275549"/>
              <a:gd name="connsiteX32" fmla="*/ 1462566 w 1508739"/>
              <a:gd name="connsiteY32" fmla="*/ 353465 h 1275549"/>
              <a:gd name="connsiteX33" fmla="*/ 1500987 w 1508739"/>
              <a:gd name="connsiteY33" fmla="*/ 437990 h 1275549"/>
              <a:gd name="connsiteX34" fmla="*/ 1508671 w 1508739"/>
              <a:gd name="connsiteY34" fmla="*/ 484094 h 1275549"/>
              <a:gd name="connsiteX35" fmla="*/ 1470250 w 1508739"/>
              <a:gd name="connsiteY35" fmla="*/ 929768 h 1275549"/>
              <a:gd name="connsiteX36" fmla="*/ 1462566 w 1508739"/>
              <a:gd name="connsiteY36" fmla="*/ 983556 h 1275549"/>
              <a:gd name="connsiteX37" fmla="*/ 1431830 w 1508739"/>
              <a:gd name="connsiteY37" fmla="*/ 1052712 h 1275549"/>
              <a:gd name="connsiteX38" fmla="*/ 1408778 w 1508739"/>
              <a:gd name="connsiteY38" fmla="*/ 1083448 h 1275549"/>
              <a:gd name="connsiteX39" fmla="*/ 1370358 w 1508739"/>
              <a:gd name="connsiteY39" fmla="*/ 1129553 h 1275549"/>
              <a:gd name="connsiteX40" fmla="*/ 1301202 w 1508739"/>
              <a:gd name="connsiteY40" fmla="*/ 1167973 h 1275549"/>
              <a:gd name="connsiteX41" fmla="*/ 1270466 w 1508739"/>
              <a:gd name="connsiteY41" fmla="*/ 1175657 h 1275549"/>
              <a:gd name="connsiteX42" fmla="*/ 1201309 w 1508739"/>
              <a:gd name="connsiteY42" fmla="*/ 1214077 h 1275549"/>
              <a:gd name="connsiteX43" fmla="*/ 1016892 w 1508739"/>
              <a:gd name="connsiteY43" fmla="*/ 1221761 h 1275549"/>
              <a:gd name="connsiteX44" fmla="*/ 932368 w 1508739"/>
              <a:gd name="connsiteY44" fmla="*/ 1244813 h 1275549"/>
              <a:gd name="connsiteX45" fmla="*/ 909316 w 1508739"/>
              <a:gd name="connsiteY45" fmla="*/ 1260181 h 1275549"/>
              <a:gd name="connsiteX46" fmla="*/ 870896 w 1508739"/>
              <a:gd name="connsiteY46" fmla="*/ 1275549 h 1275549"/>
              <a:gd name="connsiteX47" fmla="*/ 794055 w 1508739"/>
              <a:gd name="connsiteY47" fmla="*/ 1275549 h 1275549"/>
              <a:gd name="connsiteX0" fmla="*/ 797242 w 1511926"/>
              <a:gd name="connsiteY0" fmla="*/ 1275549 h 1275549"/>
              <a:gd name="connsiteX1" fmla="*/ 797242 w 1511926"/>
              <a:gd name="connsiteY1" fmla="*/ 1275549 h 1275549"/>
              <a:gd name="connsiteX2" fmla="*/ 651246 w 1511926"/>
              <a:gd name="connsiteY2" fmla="*/ 1214077 h 1275549"/>
              <a:gd name="connsiteX3" fmla="*/ 574405 w 1511926"/>
              <a:gd name="connsiteY3" fmla="*/ 1206393 h 1275549"/>
              <a:gd name="connsiteX4" fmla="*/ 551353 w 1511926"/>
              <a:gd name="connsiteY4" fmla="*/ 1198709 h 1275549"/>
              <a:gd name="connsiteX5" fmla="*/ 466829 w 1511926"/>
              <a:gd name="connsiteY5" fmla="*/ 1160289 h 1275549"/>
              <a:gd name="connsiteX6" fmla="*/ 343884 w 1511926"/>
              <a:gd name="connsiteY6" fmla="*/ 1121869 h 1275549"/>
              <a:gd name="connsiteX7" fmla="*/ 290096 w 1511926"/>
              <a:gd name="connsiteY7" fmla="*/ 1106501 h 1275549"/>
              <a:gd name="connsiteX8" fmla="*/ 267044 w 1511926"/>
              <a:gd name="connsiteY8" fmla="*/ 1091132 h 1275549"/>
              <a:gd name="connsiteX9" fmla="*/ 197888 w 1511926"/>
              <a:gd name="connsiteY9" fmla="*/ 1060396 h 1275549"/>
              <a:gd name="connsiteX10" fmla="*/ 151784 w 1511926"/>
              <a:gd name="connsiteY10" fmla="*/ 1014292 h 1275549"/>
              <a:gd name="connsiteX11" fmla="*/ 113363 w 1511926"/>
              <a:gd name="connsiteY11" fmla="*/ 968188 h 1275549"/>
              <a:gd name="connsiteX12" fmla="*/ 74943 w 1511926"/>
              <a:gd name="connsiteY12" fmla="*/ 899032 h 1275549"/>
              <a:gd name="connsiteX13" fmla="*/ 51891 w 1511926"/>
              <a:gd name="connsiteY13" fmla="*/ 860611 h 1275549"/>
              <a:gd name="connsiteX14" fmla="*/ 5787 w 1511926"/>
              <a:gd name="connsiteY14" fmla="*/ 745351 h 1275549"/>
              <a:gd name="connsiteX15" fmla="*/ 13471 w 1511926"/>
              <a:gd name="connsiteY15" fmla="*/ 545566 h 1275549"/>
              <a:gd name="connsiteX16" fmla="*/ 121047 w 1511926"/>
              <a:gd name="connsiteY16" fmla="*/ 361149 h 1275549"/>
              <a:gd name="connsiteX17" fmla="*/ 290096 w 1511926"/>
              <a:gd name="connsiteY17" fmla="*/ 338097 h 1275549"/>
              <a:gd name="connsiteX18" fmla="*/ 413041 w 1511926"/>
              <a:gd name="connsiteY18" fmla="*/ 299677 h 1275549"/>
              <a:gd name="connsiteX19" fmla="*/ 528301 w 1511926"/>
              <a:gd name="connsiteY19" fmla="*/ 199785 h 1275549"/>
              <a:gd name="connsiteX20" fmla="*/ 574405 w 1511926"/>
              <a:gd name="connsiteY20" fmla="*/ 122944 h 1275549"/>
              <a:gd name="connsiteX21" fmla="*/ 620510 w 1511926"/>
              <a:gd name="connsiteY21" fmla="*/ 38420 h 1275549"/>
              <a:gd name="connsiteX22" fmla="*/ 751138 w 1511926"/>
              <a:gd name="connsiteY22" fmla="*/ 0 h 1275549"/>
              <a:gd name="connsiteX23" fmla="*/ 1104604 w 1511926"/>
              <a:gd name="connsiteY23" fmla="*/ 7684 h 1275549"/>
              <a:gd name="connsiteX24" fmla="*/ 1166076 w 1511926"/>
              <a:gd name="connsiteY24" fmla="*/ 23052 h 1275549"/>
              <a:gd name="connsiteX25" fmla="*/ 1219864 w 1511926"/>
              <a:gd name="connsiteY25" fmla="*/ 61472 h 1275549"/>
              <a:gd name="connsiteX26" fmla="*/ 1265968 w 1511926"/>
              <a:gd name="connsiteY26" fmla="*/ 76840 h 1275549"/>
              <a:gd name="connsiteX27" fmla="*/ 1319757 w 1511926"/>
              <a:gd name="connsiteY27" fmla="*/ 130628 h 1275549"/>
              <a:gd name="connsiteX28" fmla="*/ 1396597 w 1511926"/>
              <a:gd name="connsiteY28" fmla="*/ 207469 h 1275549"/>
              <a:gd name="connsiteX29" fmla="*/ 1435017 w 1511926"/>
              <a:gd name="connsiteY29" fmla="*/ 268941 h 1275549"/>
              <a:gd name="connsiteX30" fmla="*/ 1450385 w 1511926"/>
              <a:gd name="connsiteY30" fmla="*/ 330413 h 1275549"/>
              <a:gd name="connsiteX31" fmla="*/ 1465753 w 1511926"/>
              <a:gd name="connsiteY31" fmla="*/ 353465 h 1275549"/>
              <a:gd name="connsiteX32" fmla="*/ 1504174 w 1511926"/>
              <a:gd name="connsiteY32" fmla="*/ 437990 h 1275549"/>
              <a:gd name="connsiteX33" fmla="*/ 1511858 w 1511926"/>
              <a:gd name="connsiteY33" fmla="*/ 484094 h 1275549"/>
              <a:gd name="connsiteX34" fmla="*/ 1473437 w 1511926"/>
              <a:gd name="connsiteY34" fmla="*/ 929768 h 1275549"/>
              <a:gd name="connsiteX35" fmla="*/ 1465753 w 1511926"/>
              <a:gd name="connsiteY35" fmla="*/ 983556 h 1275549"/>
              <a:gd name="connsiteX36" fmla="*/ 1435017 w 1511926"/>
              <a:gd name="connsiteY36" fmla="*/ 1052712 h 1275549"/>
              <a:gd name="connsiteX37" fmla="*/ 1411965 w 1511926"/>
              <a:gd name="connsiteY37" fmla="*/ 1083448 h 1275549"/>
              <a:gd name="connsiteX38" fmla="*/ 1373545 w 1511926"/>
              <a:gd name="connsiteY38" fmla="*/ 1129553 h 1275549"/>
              <a:gd name="connsiteX39" fmla="*/ 1304389 w 1511926"/>
              <a:gd name="connsiteY39" fmla="*/ 1167973 h 1275549"/>
              <a:gd name="connsiteX40" fmla="*/ 1273653 w 1511926"/>
              <a:gd name="connsiteY40" fmla="*/ 1175657 h 1275549"/>
              <a:gd name="connsiteX41" fmla="*/ 1204496 w 1511926"/>
              <a:gd name="connsiteY41" fmla="*/ 1214077 h 1275549"/>
              <a:gd name="connsiteX42" fmla="*/ 1020079 w 1511926"/>
              <a:gd name="connsiteY42" fmla="*/ 1221761 h 1275549"/>
              <a:gd name="connsiteX43" fmla="*/ 935555 w 1511926"/>
              <a:gd name="connsiteY43" fmla="*/ 1244813 h 1275549"/>
              <a:gd name="connsiteX44" fmla="*/ 912503 w 1511926"/>
              <a:gd name="connsiteY44" fmla="*/ 1260181 h 1275549"/>
              <a:gd name="connsiteX45" fmla="*/ 874083 w 1511926"/>
              <a:gd name="connsiteY45" fmla="*/ 1275549 h 1275549"/>
              <a:gd name="connsiteX46" fmla="*/ 797242 w 1511926"/>
              <a:gd name="connsiteY46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91645 w 1513475"/>
              <a:gd name="connsiteY7" fmla="*/ 1106501 h 1275549"/>
              <a:gd name="connsiteX8" fmla="*/ 268593 w 1513475"/>
              <a:gd name="connsiteY8" fmla="*/ 1091132 h 1275549"/>
              <a:gd name="connsiteX9" fmla="*/ 199437 w 1513475"/>
              <a:gd name="connsiteY9" fmla="*/ 1060396 h 1275549"/>
              <a:gd name="connsiteX10" fmla="*/ 153333 w 1513475"/>
              <a:gd name="connsiteY10" fmla="*/ 1014292 h 1275549"/>
              <a:gd name="connsiteX11" fmla="*/ 114912 w 1513475"/>
              <a:gd name="connsiteY11" fmla="*/ 968188 h 1275549"/>
              <a:gd name="connsiteX12" fmla="*/ 76492 w 1513475"/>
              <a:gd name="connsiteY12" fmla="*/ 899032 h 1275549"/>
              <a:gd name="connsiteX13" fmla="*/ 7336 w 1513475"/>
              <a:gd name="connsiteY13" fmla="*/ 745351 h 1275549"/>
              <a:gd name="connsiteX14" fmla="*/ 15020 w 1513475"/>
              <a:gd name="connsiteY14" fmla="*/ 545566 h 1275549"/>
              <a:gd name="connsiteX15" fmla="*/ 122596 w 1513475"/>
              <a:gd name="connsiteY15" fmla="*/ 361149 h 1275549"/>
              <a:gd name="connsiteX16" fmla="*/ 291645 w 1513475"/>
              <a:gd name="connsiteY16" fmla="*/ 338097 h 1275549"/>
              <a:gd name="connsiteX17" fmla="*/ 414590 w 1513475"/>
              <a:gd name="connsiteY17" fmla="*/ 299677 h 1275549"/>
              <a:gd name="connsiteX18" fmla="*/ 529850 w 1513475"/>
              <a:gd name="connsiteY18" fmla="*/ 199785 h 1275549"/>
              <a:gd name="connsiteX19" fmla="*/ 575954 w 1513475"/>
              <a:gd name="connsiteY19" fmla="*/ 122944 h 1275549"/>
              <a:gd name="connsiteX20" fmla="*/ 622059 w 1513475"/>
              <a:gd name="connsiteY20" fmla="*/ 38420 h 1275549"/>
              <a:gd name="connsiteX21" fmla="*/ 752687 w 1513475"/>
              <a:gd name="connsiteY21" fmla="*/ 0 h 1275549"/>
              <a:gd name="connsiteX22" fmla="*/ 1106153 w 1513475"/>
              <a:gd name="connsiteY22" fmla="*/ 7684 h 1275549"/>
              <a:gd name="connsiteX23" fmla="*/ 1167625 w 1513475"/>
              <a:gd name="connsiteY23" fmla="*/ 23052 h 1275549"/>
              <a:gd name="connsiteX24" fmla="*/ 1221413 w 1513475"/>
              <a:gd name="connsiteY24" fmla="*/ 61472 h 1275549"/>
              <a:gd name="connsiteX25" fmla="*/ 1267517 w 1513475"/>
              <a:gd name="connsiteY25" fmla="*/ 76840 h 1275549"/>
              <a:gd name="connsiteX26" fmla="*/ 1321306 w 1513475"/>
              <a:gd name="connsiteY26" fmla="*/ 130628 h 1275549"/>
              <a:gd name="connsiteX27" fmla="*/ 1398146 w 1513475"/>
              <a:gd name="connsiteY27" fmla="*/ 207469 h 1275549"/>
              <a:gd name="connsiteX28" fmla="*/ 1436566 w 1513475"/>
              <a:gd name="connsiteY28" fmla="*/ 268941 h 1275549"/>
              <a:gd name="connsiteX29" fmla="*/ 1451934 w 1513475"/>
              <a:gd name="connsiteY29" fmla="*/ 330413 h 1275549"/>
              <a:gd name="connsiteX30" fmla="*/ 1467302 w 1513475"/>
              <a:gd name="connsiteY30" fmla="*/ 353465 h 1275549"/>
              <a:gd name="connsiteX31" fmla="*/ 1505723 w 1513475"/>
              <a:gd name="connsiteY31" fmla="*/ 437990 h 1275549"/>
              <a:gd name="connsiteX32" fmla="*/ 1513407 w 1513475"/>
              <a:gd name="connsiteY32" fmla="*/ 484094 h 1275549"/>
              <a:gd name="connsiteX33" fmla="*/ 1474986 w 1513475"/>
              <a:gd name="connsiteY33" fmla="*/ 929768 h 1275549"/>
              <a:gd name="connsiteX34" fmla="*/ 1467302 w 1513475"/>
              <a:gd name="connsiteY34" fmla="*/ 983556 h 1275549"/>
              <a:gd name="connsiteX35" fmla="*/ 1436566 w 1513475"/>
              <a:gd name="connsiteY35" fmla="*/ 1052712 h 1275549"/>
              <a:gd name="connsiteX36" fmla="*/ 1413514 w 1513475"/>
              <a:gd name="connsiteY36" fmla="*/ 1083448 h 1275549"/>
              <a:gd name="connsiteX37" fmla="*/ 1375094 w 1513475"/>
              <a:gd name="connsiteY37" fmla="*/ 1129553 h 1275549"/>
              <a:gd name="connsiteX38" fmla="*/ 1305938 w 1513475"/>
              <a:gd name="connsiteY38" fmla="*/ 1167973 h 1275549"/>
              <a:gd name="connsiteX39" fmla="*/ 1275202 w 1513475"/>
              <a:gd name="connsiteY39" fmla="*/ 1175657 h 1275549"/>
              <a:gd name="connsiteX40" fmla="*/ 1206045 w 1513475"/>
              <a:gd name="connsiteY40" fmla="*/ 1214077 h 1275549"/>
              <a:gd name="connsiteX41" fmla="*/ 1021628 w 1513475"/>
              <a:gd name="connsiteY41" fmla="*/ 1221761 h 1275549"/>
              <a:gd name="connsiteX42" fmla="*/ 937104 w 1513475"/>
              <a:gd name="connsiteY42" fmla="*/ 1244813 h 1275549"/>
              <a:gd name="connsiteX43" fmla="*/ 914052 w 1513475"/>
              <a:gd name="connsiteY43" fmla="*/ 1260181 h 1275549"/>
              <a:gd name="connsiteX44" fmla="*/ 875632 w 1513475"/>
              <a:gd name="connsiteY44" fmla="*/ 1275549 h 1275549"/>
              <a:gd name="connsiteX45" fmla="*/ 798791 w 1513475"/>
              <a:gd name="connsiteY45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91645 w 1513475"/>
              <a:gd name="connsiteY7" fmla="*/ 1106501 h 1275549"/>
              <a:gd name="connsiteX8" fmla="*/ 268593 w 1513475"/>
              <a:gd name="connsiteY8" fmla="*/ 1091132 h 1275549"/>
              <a:gd name="connsiteX9" fmla="*/ 199437 w 1513475"/>
              <a:gd name="connsiteY9" fmla="*/ 1060396 h 1275549"/>
              <a:gd name="connsiteX10" fmla="*/ 153333 w 1513475"/>
              <a:gd name="connsiteY10" fmla="*/ 1014292 h 1275549"/>
              <a:gd name="connsiteX11" fmla="*/ 76492 w 1513475"/>
              <a:gd name="connsiteY11" fmla="*/ 899032 h 1275549"/>
              <a:gd name="connsiteX12" fmla="*/ 7336 w 1513475"/>
              <a:gd name="connsiteY12" fmla="*/ 745351 h 1275549"/>
              <a:gd name="connsiteX13" fmla="*/ 15020 w 1513475"/>
              <a:gd name="connsiteY13" fmla="*/ 545566 h 1275549"/>
              <a:gd name="connsiteX14" fmla="*/ 122596 w 1513475"/>
              <a:gd name="connsiteY14" fmla="*/ 361149 h 1275549"/>
              <a:gd name="connsiteX15" fmla="*/ 291645 w 1513475"/>
              <a:gd name="connsiteY15" fmla="*/ 338097 h 1275549"/>
              <a:gd name="connsiteX16" fmla="*/ 414590 w 1513475"/>
              <a:gd name="connsiteY16" fmla="*/ 299677 h 1275549"/>
              <a:gd name="connsiteX17" fmla="*/ 529850 w 1513475"/>
              <a:gd name="connsiteY17" fmla="*/ 199785 h 1275549"/>
              <a:gd name="connsiteX18" fmla="*/ 575954 w 1513475"/>
              <a:gd name="connsiteY18" fmla="*/ 122944 h 1275549"/>
              <a:gd name="connsiteX19" fmla="*/ 622059 w 1513475"/>
              <a:gd name="connsiteY19" fmla="*/ 38420 h 1275549"/>
              <a:gd name="connsiteX20" fmla="*/ 752687 w 1513475"/>
              <a:gd name="connsiteY20" fmla="*/ 0 h 1275549"/>
              <a:gd name="connsiteX21" fmla="*/ 1106153 w 1513475"/>
              <a:gd name="connsiteY21" fmla="*/ 7684 h 1275549"/>
              <a:gd name="connsiteX22" fmla="*/ 1167625 w 1513475"/>
              <a:gd name="connsiteY22" fmla="*/ 23052 h 1275549"/>
              <a:gd name="connsiteX23" fmla="*/ 1221413 w 1513475"/>
              <a:gd name="connsiteY23" fmla="*/ 61472 h 1275549"/>
              <a:gd name="connsiteX24" fmla="*/ 1267517 w 1513475"/>
              <a:gd name="connsiteY24" fmla="*/ 76840 h 1275549"/>
              <a:gd name="connsiteX25" fmla="*/ 1321306 w 1513475"/>
              <a:gd name="connsiteY25" fmla="*/ 130628 h 1275549"/>
              <a:gd name="connsiteX26" fmla="*/ 1398146 w 1513475"/>
              <a:gd name="connsiteY26" fmla="*/ 207469 h 1275549"/>
              <a:gd name="connsiteX27" fmla="*/ 1436566 w 1513475"/>
              <a:gd name="connsiteY27" fmla="*/ 268941 h 1275549"/>
              <a:gd name="connsiteX28" fmla="*/ 1451934 w 1513475"/>
              <a:gd name="connsiteY28" fmla="*/ 330413 h 1275549"/>
              <a:gd name="connsiteX29" fmla="*/ 1467302 w 1513475"/>
              <a:gd name="connsiteY29" fmla="*/ 353465 h 1275549"/>
              <a:gd name="connsiteX30" fmla="*/ 1505723 w 1513475"/>
              <a:gd name="connsiteY30" fmla="*/ 437990 h 1275549"/>
              <a:gd name="connsiteX31" fmla="*/ 1513407 w 1513475"/>
              <a:gd name="connsiteY31" fmla="*/ 484094 h 1275549"/>
              <a:gd name="connsiteX32" fmla="*/ 1474986 w 1513475"/>
              <a:gd name="connsiteY32" fmla="*/ 929768 h 1275549"/>
              <a:gd name="connsiteX33" fmla="*/ 1467302 w 1513475"/>
              <a:gd name="connsiteY33" fmla="*/ 983556 h 1275549"/>
              <a:gd name="connsiteX34" fmla="*/ 1436566 w 1513475"/>
              <a:gd name="connsiteY34" fmla="*/ 1052712 h 1275549"/>
              <a:gd name="connsiteX35" fmla="*/ 1413514 w 1513475"/>
              <a:gd name="connsiteY35" fmla="*/ 1083448 h 1275549"/>
              <a:gd name="connsiteX36" fmla="*/ 1375094 w 1513475"/>
              <a:gd name="connsiteY36" fmla="*/ 1129553 h 1275549"/>
              <a:gd name="connsiteX37" fmla="*/ 1305938 w 1513475"/>
              <a:gd name="connsiteY37" fmla="*/ 1167973 h 1275549"/>
              <a:gd name="connsiteX38" fmla="*/ 1275202 w 1513475"/>
              <a:gd name="connsiteY38" fmla="*/ 1175657 h 1275549"/>
              <a:gd name="connsiteX39" fmla="*/ 1206045 w 1513475"/>
              <a:gd name="connsiteY39" fmla="*/ 1214077 h 1275549"/>
              <a:gd name="connsiteX40" fmla="*/ 1021628 w 1513475"/>
              <a:gd name="connsiteY40" fmla="*/ 1221761 h 1275549"/>
              <a:gd name="connsiteX41" fmla="*/ 937104 w 1513475"/>
              <a:gd name="connsiteY41" fmla="*/ 1244813 h 1275549"/>
              <a:gd name="connsiteX42" fmla="*/ 914052 w 1513475"/>
              <a:gd name="connsiteY42" fmla="*/ 1260181 h 1275549"/>
              <a:gd name="connsiteX43" fmla="*/ 875632 w 1513475"/>
              <a:gd name="connsiteY43" fmla="*/ 1275549 h 1275549"/>
              <a:gd name="connsiteX44" fmla="*/ 798791 w 1513475"/>
              <a:gd name="connsiteY44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91645 w 1513475"/>
              <a:gd name="connsiteY7" fmla="*/ 1106501 h 1275549"/>
              <a:gd name="connsiteX8" fmla="*/ 268593 w 1513475"/>
              <a:gd name="connsiteY8" fmla="*/ 1091132 h 1275549"/>
              <a:gd name="connsiteX9" fmla="*/ 199437 w 1513475"/>
              <a:gd name="connsiteY9" fmla="*/ 1060396 h 1275549"/>
              <a:gd name="connsiteX10" fmla="*/ 76492 w 1513475"/>
              <a:gd name="connsiteY10" fmla="*/ 899032 h 1275549"/>
              <a:gd name="connsiteX11" fmla="*/ 7336 w 1513475"/>
              <a:gd name="connsiteY11" fmla="*/ 745351 h 1275549"/>
              <a:gd name="connsiteX12" fmla="*/ 15020 w 1513475"/>
              <a:gd name="connsiteY12" fmla="*/ 545566 h 1275549"/>
              <a:gd name="connsiteX13" fmla="*/ 122596 w 1513475"/>
              <a:gd name="connsiteY13" fmla="*/ 361149 h 1275549"/>
              <a:gd name="connsiteX14" fmla="*/ 291645 w 1513475"/>
              <a:gd name="connsiteY14" fmla="*/ 338097 h 1275549"/>
              <a:gd name="connsiteX15" fmla="*/ 414590 w 1513475"/>
              <a:gd name="connsiteY15" fmla="*/ 299677 h 1275549"/>
              <a:gd name="connsiteX16" fmla="*/ 529850 w 1513475"/>
              <a:gd name="connsiteY16" fmla="*/ 199785 h 1275549"/>
              <a:gd name="connsiteX17" fmla="*/ 575954 w 1513475"/>
              <a:gd name="connsiteY17" fmla="*/ 122944 h 1275549"/>
              <a:gd name="connsiteX18" fmla="*/ 622059 w 1513475"/>
              <a:gd name="connsiteY18" fmla="*/ 38420 h 1275549"/>
              <a:gd name="connsiteX19" fmla="*/ 752687 w 1513475"/>
              <a:gd name="connsiteY19" fmla="*/ 0 h 1275549"/>
              <a:gd name="connsiteX20" fmla="*/ 1106153 w 1513475"/>
              <a:gd name="connsiteY20" fmla="*/ 7684 h 1275549"/>
              <a:gd name="connsiteX21" fmla="*/ 1167625 w 1513475"/>
              <a:gd name="connsiteY21" fmla="*/ 23052 h 1275549"/>
              <a:gd name="connsiteX22" fmla="*/ 1221413 w 1513475"/>
              <a:gd name="connsiteY22" fmla="*/ 61472 h 1275549"/>
              <a:gd name="connsiteX23" fmla="*/ 1267517 w 1513475"/>
              <a:gd name="connsiteY23" fmla="*/ 76840 h 1275549"/>
              <a:gd name="connsiteX24" fmla="*/ 1321306 w 1513475"/>
              <a:gd name="connsiteY24" fmla="*/ 130628 h 1275549"/>
              <a:gd name="connsiteX25" fmla="*/ 1398146 w 1513475"/>
              <a:gd name="connsiteY25" fmla="*/ 207469 h 1275549"/>
              <a:gd name="connsiteX26" fmla="*/ 1436566 w 1513475"/>
              <a:gd name="connsiteY26" fmla="*/ 268941 h 1275549"/>
              <a:gd name="connsiteX27" fmla="*/ 1451934 w 1513475"/>
              <a:gd name="connsiteY27" fmla="*/ 330413 h 1275549"/>
              <a:gd name="connsiteX28" fmla="*/ 1467302 w 1513475"/>
              <a:gd name="connsiteY28" fmla="*/ 353465 h 1275549"/>
              <a:gd name="connsiteX29" fmla="*/ 1505723 w 1513475"/>
              <a:gd name="connsiteY29" fmla="*/ 437990 h 1275549"/>
              <a:gd name="connsiteX30" fmla="*/ 1513407 w 1513475"/>
              <a:gd name="connsiteY30" fmla="*/ 484094 h 1275549"/>
              <a:gd name="connsiteX31" fmla="*/ 1474986 w 1513475"/>
              <a:gd name="connsiteY31" fmla="*/ 929768 h 1275549"/>
              <a:gd name="connsiteX32" fmla="*/ 1467302 w 1513475"/>
              <a:gd name="connsiteY32" fmla="*/ 983556 h 1275549"/>
              <a:gd name="connsiteX33" fmla="*/ 1436566 w 1513475"/>
              <a:gd name="connsiteY33" fmla="*/ 1052712 h 1275549"/>
              <a:gd name="connsiteX34" fmla="*/ 1413514 w 1513475"/>
              <a:gd name="connsiteY34" fmla="*/ 1083448 h 1275549"/>
              <a:gd name="connsiteX35" fmla="*/ 1375094 w 1513475"/>
              <a:gd name="connsiteY35" fmla="*/ 1129553 h 1275549"/>
              <a:gd name="connsiteX36" fmla="*/ 1305938 w 1513475"/>
              <a:gd name="connsiteY36" fmla="*/ 1167973 h 1275549"/>
              <a:gd name="connsiteX37" fmla="*/ 1275202 w 1513475"/>
              <a:gd name="connsiteY37" fmla="*/ 1175657 h 1275549"/>
              <a:gd name="connsiteX38" fmla="*/ 1206045 w 1513475"/>
              <a:gd name="connsiteY38" fmla="*/ 1214077 h 1275549"/>
              <a:gd name="connsiteX39" fmla="*/ 1021628 w 1513475"/>
              <a:gd name="connsiteY39" fmla="*/ 1221761 h 1275549"/>
              <a:gd name="connsiteX40" fmla="*/ 937104 w 1513475"/>
              <a:gd name="connsiteY40" fmla="*/ 1244813 h 1275549"/>
              <a:gd name="connsiteX41" fmla="*/ 914052 w 1513475"/>
              <a:gd name="connsiteY41" fmla="*/ 1260181 h 1275549"/>
              <a:gd name="connsiteX42" fmla="*/ 875632 w 1513475"/>
              <a:gd name="connsiteY42" fmla="*/ 1275549 h 1275549"/>
              <a:gd name="connsiteX43" fmla="*/ 798791 w 1513475"/>
              <a:gd name="connsiteY43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68593 w 1513475"/>
              <a:gd name="connsiteY7" fmla="*/ 1091132 h 1275549"/>
              <a:gd name="connsiteX8" fmla="*/ 199437 w 1513475"/>
              <a:gd name="connsiteY8" fmla="*/ 1060396 h 1275549"/>
              <a:gd name="connsiteX9" fmla="*/ 76492 w 1513475"/>
              <a:gd name="connsiteY9" fmla="*/ 899032 h 1275549"/>
              <a:gd name="connsiteX10" fmla="*/ 7336 w 1513475"/>
              <a:gd name="connsiteY10" fmla="*/ 745351 h 1275549"/>
              <a:gd name="connsiteX11" fmla="*/ 15020 w 1513475"/>
              <a:gd name="connsiteY11" fmla="*/ 545566 h 1275549"/>
              <a:gd name="connsiteX12" fmla="*/ 122596 w 1513475"/>
              <a:gd name="connsiteY12" fmla="*/ 361149 h 1275549"/>
              <a:gd name="connsiteX13" fmla="*/ 291645 w 1513475"/>
              <a:gd name="connsiteY13" fmla="*/ 338097 h 1275549"/>
              <a:gd name="connsiteX14" fmla="*/ 414590 w 1513475"/>
              <a:gd name="connsiteY14" fmla="*/ 299677 h 1275549"/>
              <a:gd name="connsiteX15" fmla="*/ 529850 w 1513475"/>
              <a:gd name="connsiteY15" fmla="*/ 199785 h 1275549"/>
              <a:gd name="connsiteX16" fmla="*/ 575954 w 1513475"/>
              <a:gd name="connsiteY16" fmla="*/ 122944 h 1275549"/>
              <a:gd name="connsiteX17" fmla="*/ 622059 w 1513475"/>
              <a:gd name="connsiteY17" fmla="*/ 38420 h 1275549"/>
              <a:gd name="connsiteX18" fmla="*/ 752687 w 1513475"/>
              <a:gd name="connsiteY18" fmla="*/ 0 h 1275549"/>
              <a:gd name="connsiteX19" fmla="*/ 1106153 w 1513475"/>
              <a:gd name="connsiteY19" fmla="*/ 7684 h 1275549"/>
              <a:gd name="connsiteX20" fmla="*/ 1167625 w 1513475"/>
              <a:gd name="connsiteY20" fmla="*/ 23052 h 1275549"/>
              <a:gd name="connsiteX21" fmla="*/ 1221413 w 1513475"/>
              <a:gd name="connsiteY21" fmla="*/ 61472 h 1275549"/>
              <a:gd name="connsiteX22" fmla="*/ 1267517 w 1513475"/>
              <a:gd name="connsiteY22" fmla="*/ 76840 h 1275549"/>
              <a:gd name="connsiteX23" fmla="*/ 1321306 w 1513475"/>
              <a:gd name="connsiteY23" fmla="*/ 130628 h 1275549"/>
              <a:gd name="connsiteX24" fmla="*/ 1398146 w 1513475"/>
              <a:gd name="connsiteY24" fmla="*/ 207469 h 1275549"/>
              <a:gd name="connsiteX25" fmla="*/ 1436566 w 1513475"/>
              <a:gd name="connsiteY25" fmla="*/ 268941 h 1275549"/>
              <a:gd name="connsiteX26" fmla="*/ 1451934 w 1513475"/>
              <a:gd name="connsiteY26" fmla="*/ 330413 h 1275549"/>
              <a:gd name="connsiteX27" fmla="*/ 1467302 w 1513475"/>
              <a:gd name="connsiteY27" fmla="*/ 353465 h 1275549"/>
              <a:gd name="connsiteX28" fmla="*/ 1505723 w 1513475"/>
              <a:gd name="connsiteY28" fmla="*/ 437990 h 1275549"/>
              <a:gd name="connsiteX29" fmla="*/ 1513407 w 1513475"/>
              <a:gd name="connsiteY29" fmla="*/ 484094 h 1275549"/>
              <a:gd name="connsiteX30" fmla="*/ 1474986 w 1513475"/>
              <a:gd name="connsiteY30" fmla="*/ 929768 h 1275549"/>
              <a:gd name="connsiteX31" fmla="*/ 1467302 w 1513475"/>
              <a:gd name="connsiteY31" fmla="*/ 983556 h 1275549"/>
              <a:gd name="connsiteX32" fmla="*/ 1436566 w 1513475"/>
              <a:gd name="connsiteY32" fmla="*/ 1052712 h 1275549"/>
              <a:gd name="connsiteX33" fmla="*/ 1413514 w 1513475"/>
              <a:gd name="connsiteY33" fmla="*/ 1083448 h 1275549"/>
              <a:gd name="connsiteX34" fmla="*/ 1375094 w 1513475"/>
              <a:gd name="connsiteY34" fmla="*/ 1129553 h 1275549"/>
              <a:gd name="connsiteX35" fmla="*/ 1305938 w 1513475"/>
              <a:gd name="connsiteY35" fmla="*/ 1167973 h 1275549"/>
              <a:gd name="connsiteX36" fmla="*/ 1275202 w 1513475"/>
              <a:gd name="connsiteY36" fmla="*/ 1175657 h 1275549"/>
              <a:gd name="connsiteX37" fmla="*/ 1206045 w 1513475"/>
              <a:gd name="connsiteY37" fmla="*/ 1214077 h 1275549"/>
              <a:gd name="connsiteX38" fmla="*/ 1021628 w 1513475"/>
              <a:gd name="connsiteY38" fmla="*/ 1221761 h 1275549"/>
              <a:gd name="connsiteX39" fmla="*/ 937104 w 1513475"/>
              <a:gd name="connsiteY39" fmla="*/ 1244813 h 1275549"/>
              <a:gd name="connsiteX40" fmla="*/ 914052 w 1513475"/>
              <a:gd name="connsiteY40" fmla="*/ 1260181 h 1275549"/>
              <a:gd name="connsiteX41" fmla="*/ 875632 w 1513475"/>
              <a:gd name="connsiteY41" fmla="*/ 1275549 h 1275549"/>
              <a:gd name="connsiteX42" fmla="*/ 798791 w 1513475"/>
              <a:gd name="connsiteY42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68593 w 1513475"/>
              <a:gd name="connsiteY7" fmla="*/ 1091132 h 1275549"/>
              <a:gd name="connsiteX8" fmla="*/ 199437 w 1513475"/>
              <a:gd name="connsiteY8" fmla="*/ 1060396 h 1275549"/>
              <a:gd name="connsiteX9" fmla="*/ 76492 w 1513475"/>
              <a:gd name="connsiteY9" fmla="*/ 899032 h 1275549"/>
              <a:gd name="connsiteX10" fmla="*/ 7336 w 1513475"/>
              <a:gd name="connsiteY10" fmla="*/ 745351 h 1275549"/>
              <a:gd name="connsiteX11" fmla="*/ 15020 w 1513475"/>
              <a:gd name="connsiteY11" fmla="*/ 545566 h 1275549"/>
              <a:gd name="connsiteX12" fmla="*/ 122596 w 1513475"/>
              <a:gd name="connsiteY12" fmla="*/ 361149 h 1275549"/>
              <a:gd name="connsiteX13" fmla="*/ 291645 w 1513475"/>
              <a:gd name="connsiteY13" fmla="*/ 338097 h 1275549"/>
              <a:gd name="connsiteX14" fmla="*/ 414590 w 1513475"/>
              <a:gd name="connsiteY14" fmla="*/ 299677 h 1275549"/>
              <a:gd name="connsiteX15" fmla="*/ 529850 w 1513475"/>
              <a:gd name="connsiteY15" fmla="*/ 199785 h 1275549"/>
              <a:gd name="connsiteX16" fmla="*/ 575954 w 1513475"/>
              <a:gd name="connsiteY16" fmla="*/ 122944 h 1275549"/>
              <a:gd name="connsiteX17" fmla="*/ 622059 w 1513475"/>
              <a:gd name="connsiteY17" fmla="*/ 38420 h 1275549"/>
              <a:gd name="connsiteX18" fmla="*/ 752687 w 1513475"/>
              <a:gd name="connsiteY18" fmla="*/ 0 h 1275549"/>
              <a:gd name="connsiteX19" fmla="*/ 1106153 w 1513475"/>
              <a:gd name="connsiteY19" fmla="*/ 7684 h 1275549"/>
              <a:gd name="connsiteX20" fmla="*/ 1167625 w 1513475"/>
              <a:gd name="connsiteY20" fmla="*/ 23052 h 1275549"/>
              <a:gd name="connsiteX21" fmla="*/ 1221413 w 1513475"/>
              <a:gd name="connsiteY21" fmla="*/ 61472 h 1275549"/>
              <a:gd name="connsiteX22" fmla="*/ 1267517 w 1513475"/>
              <a:gd name="connsiteY22" fmla="*/ 76840 h 1275549"/>
              <a:gd name="connsiteX23" fmla="*/ 1321306 w 1513475"/>
              <a:gd name="connsiteY23" fmla="*/ 130628 h 1275549"/>
              <a:gd name="connsiteX24" fmla="*/ 1398146 w 1513475"/>
              <a:gd name="connsiteY24" fmla="*/ 207469 h 1275549"/>
              <a:gd name="connsiteX25" fmla="*/ 1436566 w 1513475"/>
              <a:gd name="connsiteY25" fmla="*/ 268941 h 1275549"/>
              <a:gd name="connsiteX26" fmla="*/ 1451934 w 1513475"/>
              <a:gd name="connsiteY26" fmla="*/ 330413 h 1275549"/>
              <a:gd name="connsiteX27" fmla="*/ 1467302 w 1513475"/>
              <a:gd name="connsiteY27" fmla="*/ 353465 h 1275549"/>
              <a:gd name="connsiteX28" fmla="*/ 1505723 w 1513475"/>
              <a:gd name="connsiteY28" fmla="*/ 437990 h 1275549"/>
              <a:gd name="connsiteX29" fmla="*/ 1513407 w 1513475"/>
              <a:gd name="connsiteY29" fmla="*/ 484094 h 1275549"/>
              <a:gd name="connsiteX30" fmla="*/ 1474986 w 1513475"/>
              <a:gd name="connsiteY30" fmla="*/ 929768 h 1275549"/>
              <a:gd name="connsiteX31" fmla="*/ 1467302 w 1513475"/>
              <a:gd name="connsiteY31" fmla="*/ 983556 h 1275549"/>
              <a:gd name="connsiteX32" fmla="*/ 1436566 w 1513475"/>
              <a:gd name="connsiteY32" fmla="*/ 1052712 h 1275549"/>
              <a:gd name="connsiteX33" fmla="*/ 1413514 w 1513475"/>
              <a:gd name="connsiteY33" fmla="*/ 1083448 h 1275549"/>
              <a:gd name="connsiteX34" fmla="*/ 1375094 w 1513475"/>
              <a:gd name="connsiteY34" fmla="*/ 1129553 h 1275549"/>
              <a:gd name="connsiteX35" fmla="*/ 1305938 w 1513475"/>
              <a:gd name="connsiteY35" fmla="*/ 1167973 h 1275549"/>
              <a:gd name="connsiteX36" fmla="*/ 1275202 w 1513475"/>
              <a:gd name="connsiteY36" fmla="*/ 1175657 h 1275549"/>
              <a:gd name="connsiteX37" fmla="*/ 1206045 w 1513475"/>
              <a:gd name="connsiteY37" fmla="*/ 1214077 h 1275549"/>
              <a:gd name="connsiteX38" fmla="*/ 1021628 w 1513475"/>
              <a:gd name="connsiteY38" fmla="*/ 1221761 h 1275549"/>
              <a:gd name="connsiteX39" fmla="*/ 937104 w 1513475"/>
              <a:gd name="connsiteY39" fmla="*/ 1244813 h 1275549"/>
              <a:gd name="connsiteX40" fmla="*/ 875632 w 1513475"/>
              <a:gd name="connsiteY40" fmla="*/ 1275549 h 1275549"/>
              <a:gd name="connsiteX41" fmla="*/ 798791 w 1513475"/>
              <a:gd name="connsiteY41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68593 w 1513475"/>
              <a:gd name="connsiteY7" fmla="*/ 1091132 h 1275549"/>
              <a:gd name="connsiteX8" fmla="*/ 199437 w 1513475"/>
              <a:gd name="connsiteY8" fmla="*/ 1060396 h 1275549"/>
              <a:gd name="connsiteX9" fmla="*/ 76492 w 1513475"/>
              <a:gd name="connsiteY9" fmla="*/ 899032 h 1275549"/>
              <a:gd name="connsiteX10" fmla="*/ 7336 w 1513475"/>
              <a:gd name="connsiteY10" fmla="*/ 745351 h 1275549"/>
              <a:gd name="connsiteX11" fmla="*/ 15020 w 1513475"/>
              <a:gd name="connsiteY11" fmla="*/ 545566 h 1275549"/>
              <a:gd name="connsiteX12" fmla="*/ 122596 w 1513475"/>
              <a:gd name="connsiteY12" fmla="*/ 361149 h 1275549"/>
              <a:gd name="connsiteX13" fmla="*/ 291645 w 1513475"/>
              <a:gd name="connsiteY13" fmla="*/ 338097 h 1275549"/>
              <a:gd name="connsiteX14" fmla="*/ 414590 w 1513475"/>
              <a:gd name="connsiteY14" fmla="*/ 299677 h 1275549"/>
              <a:gd name="connsiteX15" fmla="*/ 529850 w 1513475"/>
              <a:gd name="connsiteY15" fmla="*/ 199785 h 1275549"/>
              <a:gd name="connsiteX16" fmla="*/ 575954 w 1513475"/>
              <a:gd name="connsiteY16" fmla="*/ 122944 h 1275549"/>
              <a:gd name="connsiteX17" fmla="*/ 622059 w 1513475"/>
              <a:gd name="connsiteY17" fmla="*/ 38420 h 1275549"/>
              <a:gd name="connsiteX18" fmla="*/ 752687 w 1513475"/>
              <a:gd name="connsiteY18" fmla="*/ 0 h 1275549"/>
              <a:gd name="connsiteX19" fmla="*/ 1106153 w 1513475"/>
              <a:gd name="connsiteY19" fmla="*/ 7684 h 1275549"/>
              <a:gd name="connsiteX20" fmla="*/ 1167625 w 1513475"/>
              <a:gd name="connsiteY20" fmla="*/ 23052 h 1275549"/>
              <a:gd name="connsiteX21" fmla="*/ 1221413 w 1513475"/>
              <a:gd name="connsiteY21" fmla="*/ 61472 h 1275549"/>
              <a:gd name="connsiteX22" fmla="*/ 1267517 w 1513475"/>
              <a:gd name="connsiteY22" fmla="*/ 76840 h 1275549"/>
              <a:gd name="connsiteX23" fmla="*/ 1321306 w 1513475"/>
              <a:gd name="connsiteY23" fmla="*/ 130628 h 1275549"/>
              <a:gd name="connsiteX24" fmla="*/ 1398146 w 1513475"/>
              <a:gd name="connsiteY24" fmla="*/ 207469 h 1275549"/>
              <a:gd name="connsiteX25" fmla="*/ 1436566 w 1513475"/>
              <a:gd name="connsiteY25" fmla="*/ 268941 h 1275549"/>
              <a:gd name="connsiteX26" fmla="*/ 1451934 w 1513475"/>
              <a:gd name="connsiteY26" fmla="*/ 330413 h 1275549"/>
              <a:gd name="connsiteX27" fmla="*/ 1467302 w 1513475"/>
              <a:gd name="connsiteY27" fmla="*/ 353465 h 1275549"/>
              <a:gd name="connsiteX28" fmla="*/ 1505723 w 1513475"/>
              <a:gd name="connsiteY28" fmla="*/ 437990 h 1275549"/>
              <a:gd name="connsiteX29" fmla="*/ 1513407 w 1513475"/>
              <a:gd name="connsiteY29" fmla="*/ 484094 h 1275549"/>
              <a:gd name="connsiteX30" fmla="*/ 1474986 w 1513475"/>
              <a:gd name="connsiteY30" fmla="*/ 929768 h 1275549"/>
              <a:gd name="connsiteX31" fmla="*/ 1467302 w 1513475"/>
              <a:gd name="connsiteY31" fmla="*/ 983556 h 1275549"/>
              <a:gd name="connsiteX32" fmla="*/ 1436566 w 1513475"/>
              <a:gd name="connsiteY32" fmla="*/ 1052712 h 1275549"/>
              <a:gd name="connsiteX33" fmla="*/ 1413514 w 1513475"/>
              <a:gd name="connsiteY33" fmla="*/ 1083448 h 1275549"/>
              <a:gd name="connsiteX34" fmla="*/ 1375094 w 1513475"/>
              <a:gd name="connsiteY34" fmla="*/ 1129553 h 1275549"/>
              <a:gd name="connsiteX35" fmla="*/ 1305938 w 1513475"/>
              <a:gd name="connsiteY35" fmla="*/ 1167973 h 1275549"/>
              <a:gd name="connsiteX36" fmla="*/ 1206045 w 1513475"/>
              <a:gd name="connsiteY36" fmla="*/ 1214077 h 1275549"/>
              <a:gd name="connsiteX37" fmla="*/ 1021628 w 1513475"/>
              <a:gd name="connsiteY37" fmla="*/ 1221761 h 1275549"/>
              <a:gd name="connsiteX38" fmla="*/ 937104 w 1513475"/>
              <a:gd name="connsiteY38" fmla="*/ 1244813 h 1275549"/>
              <a:gd name="connsiteX39" fmla="*/ 875632 w 1513475"/>
              <a:gd name="connsiteY39" fmla="*/ 1275549 h 1275549"/>
              <a:gd name="connsiteX40" fmla="*/ 798791 w 1513475"/>
              <a:gd name="connsiteY40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68593 w 1513475"/>
              <a:gd name="connsiteY7" fmla="*/ 1091132 h 1275549"/>
              <a:gd name="connsiteX8" fmla="*/ 199437 w 1513475"/>
              <a:gd name="connsiteY8" fmla="*/ 1060396 h 1275549"/>
              <a:gd name="connsiteX9" fmla="*/ 76492 w 1513475"/>
              <a:gd name="connsiteY9" fmla="*/ 899032 h 1275549"/>
              <a:gd name="connsiteX10" fmla="*/ 7336 w 1513475"/>
              <a:gd name="connsiteY10" fmla="*/ 745351 h 1275549"/>
              <a:gd name="connsiteX11" fmla="*/ 15020 w 1513475"/>
              <a:gd name="connsiteY11" fmla="*/ 545566 h 1275549"/>
              <a:gd name="connsiteX12" fmla="*/ 122596 w 1513475"/>
              <a:gd name="connsiteY12" fmla="*/ 361149 h 1275549"/>
              <a:gd name="connsiteX13" fmla="*/ 291645 w 1513475"/>
              <a:gd name="connsiteY13" fmla="*/ 338097 h 1275549"/>
              <a:gd name="connsiteX14" fmla="*/ 414590 w 1513475"/>
              <a:gd name="connsiteY14" fmla="*/ 299677 h 1275549"/>
              <a:gd name="connsiteX15" fmla="*/ 529850 w 1513475"/>
              <a:gd name="connsiteY15" fmla="*/ 199785 h 1275549"/>
              <a:gd name="connsiteX16" fmla="*/ 575954 w 1513475"/>
              <a:gd name="connsiteY16" fmla="*/ 122944 h 1275549"/>
              <a:gd name="connsiteX17" fmla="*/ 622059 w 1513475"/>
              <a:gd name="connsiteY17" fmla="*/ 38420 h 1275549"/>
              <a:gd name="connsiteX18" fmla="*/ 752687 w 1513475"/>
              <a:gd name="connsiteY18" fmla="*/ 0 h 1275549"/>
              <a:gd name="connsiteX19" fmla="*/ 1106153 w 1513475"/>
              <a:gd name="connsiteY19" fmla="*/ 7684 h 1275549"/>
              <a:gd name="connsiteX20" fmla="*/ 1167625 w 1513475"/>
              <a:gd name="connsiteY20" fmla="*/ 23052 h 1275549"/>
              <a:gd name="connsiteX21" fmla="*/ 1221413 w 1513475"/>
              <a:gd name="connsiteY21" fmla="*/ 61472 h 1275549"/>
              <a:gd name="connsiteX22" fmla="*/ 1267517 w 1513475"/>
              <a:gd name="connsiteY22" fmla="*/ 76840 h 1275549"/>
              <a:gd name="connsiteX23" fmla="*/ 1321306 w 1513475"/>
              <a:gd name="connsiteY23" fmla="*/ 130628 h 1275549"/>
              <a:gd name="connsiteX24" fmla="*/ 1398146 w 1513475"/>
              <a:gd name="connsiteY24" fmla="*/ 207469 h 1275549"/>
              <a:gd name="connsiteX25" fmla="*/ 1436566 w 1513475"/>
              <a:gd name="connsiteY25" fmla="*/ 268941 h 1275549"/>
              <a:gd name="connsiteX26" fmla="*/ 1451934 w 1513475"/>
              <a:gd name="connsiteY26" fmla="*/ 330413 h 1275549"/>
              <a:gd name="connsiteX27" fmla="*/ 1467302 w 1513475"/>
              <a:gd name="connsiteY27" fmla="*/ 353465 h 1275549"/>
              <a:gd name="connsiteX28" fmla="*/ 1505723 w 1513475"/>
              <a:gd name="connsiteY28" fmla="*/ 437990 h 1275549"/>
              <a:gd name="connsiteX29" fmla="*/ 1513407 w 1513475"/>
              <a:gd name="connsiteY29" fmla="*/ 484094 h 1275549"/>
              <a:gd name="connsiteX30" fmla="*/ 1474986 w 1513475"/>
              <a:gd name="connsiteY30" fmla="*/ 929768 h 1275549"/>
              <a:gd name="connsiteX31" fmla="*/ 1467302 w 1513475"/>
              <a:gd name="connsiteY31" fmla="*/ 983556 h 1275549"/>
              <a:gd name="connsiteX32" fmla="*/ 1436566 w 1513475"/>
              <a:gd name="connsiteY32" fmla="*/ 1052712 h 1275549"/>
              <a:gd name="connsiteX33" fmla="*/ 1413514 w 1513475"/>
              <a:gd name="connsiteY33" fmla="*/ 1083448 h 1275549"/>
              <a:gd name="connsiteX34" fmla="*/ 1375094 w 1513475"/>
              <a:gd name="connsiteY34" fmla="*/ 1129553 h 1275549"/>
              <a:gd name="connsiteX35" fmla="*/ 1206045 w 1513475"/>
              <a:gd name="connsiteY35" fmla="*/ 1214077 h 1275549"/>
              <a:gd name="connsiteX36" fmla="*/ 1021628 w 1513475"/>
              <a:gd name="connsiteY36" fmla="*/ 1221761 h 1275549"/>
              <a:gd name="connsiteX37" fmla="*/ 937104 w 1513475"/>
              <a:gd name="connsiteY37" fmla="*/ 1244813 h 1275549"/>
              <a:gd name="connsiteX38" fmla="*/ 875632 w 1513475"/>
              <a:gd name="connsiteY38" fmla="*/ 1275549 h 1275549"/>
              <a:gd name="connsiteX39" fmla="*/ 798791 w 1513475"/>
              <a:gd name="connsiteY39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68593 w 1513475"/>
              <a:gd name="connsiteY7" fmla="*/ 1091132 h 1275549"/>
              <a:gd name="connsiteX8" fmla="*/ 199437 w 1513475"/>
              <a:gd name="connsiteY8" fmla="*/ 1060396 h 1275549"/>
              <a:gd name="connsiteX9" fmla="*/ 76492 w 1513475"/>
              <a:gd name="connsiteY9" fmla="*/ 899032 h 1275549"/>
              <a:gd name="connsiteX10" fmla="*/ 7336 w 1513475"/>
              <a:gd name="connsiteY10" fmla="*/ 745351 h 1275549"/>
              <a:gd name="connsiteX11" fmla="*/ 15020 w 1513475"/>
              <a:gd name="connsiteY11" fmla="*/ 545566 h 1275549"/>
              <a:gd name="connsiteX12" fmla="*/ 122596 w 1513475"/>
              <a:gd name="connsiteY12" fmla="*/ 361149 h 1275549"/>
              <a:gd name="connsiteX13" fmla="*/ 291645 w 1513475"/>
              <a:gd name="connsiteY13" fmla="*/ 338097 h 1275549"/>
              <a:gd name="connsiteX14" fmla="*/ 414590 w 1513475"/>
              <a:gd name="connsiteY14" fmla="*/ 299677 h 1275549"/>
              <a:gd name="connsiteX15" fmla="*/ 529850 w 1513475"/>
              <a:gd name="connsiteY15" fmla="*/ 199785 h 1275549"/>
              <a:gd name="connsiteX16" fmla="*/ 575954 w 1513475"/>
              <a:gd name="connsiteY16" fmla="*/ 122944 h 1275549"/>
              <a:gd name="connsiteX17" fmla="*/ 622059 w 1513475"/>
              <a:gd name="connsiteY17" fmla="*/ 38420 h 1275549"/>
              <a:gd name="connsiteX18" fmla="*/ 752687 w 1513475"/>
              <a:gd name="connsiteY18" fmla="*/ 0 h 1275549"/>
              <a:gd name="connsiteX19" fmla="*/ 1106153 w 1513475"/>
              <a:gd name="connsiteY19" fmla="*/ 7684 h 1275549"/>
              <a:gd name="connsiteX20" fmla="*/ 1167625 w 1513475"/>
              <a:gd name="connsiteY20" fmla="*/ 23052 h 1275549"/>
              <a:gd name="connsiteX21" fmla="*/ 1221413 w 1513475"/>
              <a:gd name="connsiteY21" fmla="*/ 61472 h 1275549"/>
              <a:gd name="connsiteX22" fmla="*/ 1267517 w 1513475"/>
              <a:gd name="connsiteY22" fmla="*/ 76840 h 1275549"/>
              <a:gd name="connsiteX23" fmla="*/ 1321306 w 1513475"/>
              <a:gd name="connsiteY23" fmla="*/ 130628 h 1275549"/>
              <a:gd name="connsiteX24" fmla="*/ 1398146 w 1513475"/>
              <a:gd name="connsiteY24" fmla="*/ 207469 h 1275549"/>
              <a:gd name="connsiteX25" fmla="*/ 1436566 w 1513475"/>
              <a:gd name="connsiteY25" fmla="*/ 268941 h 1275549"/>
              <a:gd name="connsiteX26" fmla="*/ 1451934 w 1513475"/>
              <a:gd name="connsiteY26" fmla="*/ 330413 h 1275549"/>
              <a:gd name="connsiteX27" fmla="*/ 1505723 w 1513475"/>
              <a:gd name="connsiteY27" fmla="*/ 437990 h 1275549"/>
              <a:gd name="connsiteX28" fmla="*/ 1513407 w 1513475"/>
              <a:gd name="connsiteY28" fmla="*/ 484094 h 1275549"/>
              <a:gd name="connsiteX29" fmla="*/ 1474986 w 1513475"/>
              <a:gd name="connsiteY29" fmla="*/ 929768 h 1275549"/>
              <a:gd name="connsiteX30" fmla="*/ 1467302 w 1513475"/>
              <a:gd name="connsiteY30" fmla="*/ 983556 h 1275549"/>
              <a:gd name="connsiteX31" fmla="*/ 1436566 w 1513475"/>
              <a:gd name="connsiteY31" fmla="*/ 1052712 h 1275549"/>
              <a:gd name="connsiteX32" fmla="*/ 1413514 w 1513475"/>
              <a:gd name="connsiteY32" fmla="*/ 1083448 h 1275549"/>
              <a:gd name="connsiteX33" fmla="*/ 1375094 w 1513475"/>
              <a:gd name="connsiteY33" fmla="*/ 1129553 h 1275549"/>
              <a:gd name="connsiteX34" fmla="*/ 1206045 w 1513475"/>
              <a:gd name="connsiteY34" fmla="*/ 1214077 h 1275549"/>
              <a:gd name="connsiteX35" fmla="*/ 1021628 w 1513475"/>
              <a:gd name="connsiteY35" fmla="*/ 1221761 h 1275549"/>
              <a:gd name="connsiteX36" fmla="*/ 937104 w 1513475"/>
              <a:gd name="connsiteY36" fmla="*/ 1244813 h 1275549"/>
              <a:gd name="connsiteX37" fmla="*/ 875632 w 1513475"/>
              <a:gd name="connsiteY37" fmla="*/ 1275549 h 1275549"/>
              <a:gd name="connsiteX38" fmla="*/ 798791 w 1513475"/>
              <a:gd name="connsiteY38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68593 w 1513475"/>
              <a:gd name="connsiteY7" fmla="*/ 1091132 h 1275549"/>
              <a:gd name="connsiteX8" fmla="*/ 199437 w 1513475"/>
              <a:gd name="connsiteY8" fmla="*/ 1060396 h 1275549"/>
              <a:gd name="connsiteX9" fmla="*/ 76492 w 1513475"/>
              <a:gd name="connsiteY9" fmla="*/ 899032 h 1275549"/>
              <a:gd name="connsiteX10" fmla="*/ 7336 w 1513475"/>
              <a:gd name="connsiteY10" fmla="*/ 745351 h 1275549"/>
              <a:gd name="connsiteX11" fmla="*/ 15020 w 1513475"/>
              <a:gd name="connsiteY11" fmla="*/ 545566 h 1275549"/>
              <a:gd name="connsiteX12" fmla="*/ 122596 w 1513475"/>
              <a:gd name="connsiteY12" fmla="*/ 361149 h 1275549"/>
              <a:gd name="connsiteX13" fmla="*/ 291645 w 1513475"/>
              <a:gd name="connsiteY13" fmla="*/ 338097 h 1275549"/>
              <a:gd name="connsiteX14" fmla="*/ 414590 w 1513475"/>
              <a:gd name="connsiteY14" fmla="*/ 299677 h 1275549"/>
              <a:gd name="connsiteX15" fmla="*/ 529850 w 1513475"/>
              <a:gd name="connsiteY15" fmla="*/ 199785 h 1275549"/>
              <a:gd name="connsiteX16" fmla="*/ 575954 w 1513475"/>
              <a:gd name="connsiteY16" fmla="*/ 122944 h 1275549"/>
              <a:gd name="connsiteX17" fmla="*/ 622059 w 1513475"/>
              <a:gd name="connsiteY17" fmla="*/ 38420 h 1275549"/>
              <a:gd name="connsiteX18" fmla="*/ 752687 w 1513475"/>
              <a:gd name="connsiteY18" fmla="*/ 0 h 1275549"/>
              <a:gd name="connsiteX19" fmla="*/ 1106153 w 1513475"/>
              <a:gd name="connsiteY19" fmla="*/ 7684 h 1275549"/>
              <a:gd name="connsiteX20" fmla="*/ 1167625 w 1513475"/>
              <a:gd name="connsiteY20" fmla="*/ 23052 h 1275549"/>
              <a:gd name="connsiteX21" fmla="*/ 1221413 w 1513475"/>
              <a:gd name="connsiteY21" fmla="*/ 61472 h 1275549"/>
              <a:gd name="connsiteX22" fmla="*/ 1321306 w 1513475"/>
              <a:gd name="connsiteY22" fmla="*/ 130628 h 1275549"/>
              <a:gd name="connsiteX23" fmla="*/ 1398146 w 1513475"/>
              <a:gd name="connsiteY23" fmla="*/ 207469 h 1275549"/>
              <a:gd name="connsiteX24" fmla="*/ 1436566 w 1513475"/>
              <a:gd name="connsiteY24" fmla="*/ 268941 h 1275549"/>
              <a:gd name="connsiteX25" fmla="*/ 1451934 w 1513475"/>
              <a:gd name="connsiteY25" fmla="*/ 330413 h 1275549"/>
              <a:gd name="connsiteX26" fmla="*/ 1505723 w 1513475"/>
              <a:gd name="connsiteY26" fmla="*/ 437990 h 1275549"/>
              <a:gd name="connsiteX27" fmla="*/ 1513407 w 1513475"/>
              <a:gd name="connsiteY27" fmla="*/ 484094 h 1275549"/>
              <a:gd name="connsiteX28" fmla="*/ 1474986 w 1513475"/>
              <a:gd name="connsiteY28" fmla="*/ 929768 h 1275549"/>
              <a:gd name="connsiteX29" fmla="*/ 1467302 w 1513475"/>
              <a:gd name="connsiteY29" fmla="*/ 983556 h 1275549"/>
              <a:gd name="connsiteX30" fmla="*/ 1436566 w 1513475"/>
              <a:gd name="connsiteY30" fmla="*/ 1052712 h 1275549"/>
              <a:gd name="connsiteX31" fmla="*/ 1413514 w 1513475"/>
              <a:gd name="connsiteY31" fmla="*/ 1083448 h 1275549"/>
              <a:gd name="connsiteX32" fmla="*/ 1375094 w 1513475"/>
              <a:gd name="connsiteY32" fmla="*/ 1129553 h 1275549"/>
              <a:gd name="connsiteX33" fmla="*/ 1206045 w 1513475"/>
              <a:gd name="connsiteY33" fmla="*/ 1214077 h 1275549"/>
              <a:gd name="connsiteX34" fmla="*/ 1021628 w 1513475"/>
              <a:gd name="connsiteY34" fmla="*/ 1221761 h 1275549"/>
              <a:gd name="connsiteX35" fmla="*/ 937104 w 1513475"/>
              <a:gd name="connsiteY35" fmla="*/ 1244813 h 1275549"/>
              <a:gd name="connsiteX36" fmla="*/ 875632 w 1513475"/>
              <a:gd name="connsiteY36" fmla="*/ 1275549 h 1275549"/>
              <a:gd name="connsiteX37" fmla="*/ 798791 w 1513475"/>
              <a:gd name="connsiteY37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68593 w 1513475"/>
              <a:gd name="connsiteY7" fmla="*/ 1091132 h 1275549"/>
              <a:gd name="connsiteX8" fmla="*/ 199437 w 1513475"/>
              <a:gd name="connsiteY8" fmla="*/ 1060396 h 1275549"/>
              <a:gd name="connsiteX9" fmla="*/ 76492 w 1513475"/>
              <a:gd name="connsiteY9" fmla="*/ 899032 h 1275549"/>
              <a:gd name="connsiteX10" fmla="*/ 7336 w 1513475"/>
              <a:gd name="connsiteY10" fmla="*/ 745351 h 1275549"/>
              <a:gd name="connsiteX11" fmla="*/ 15020 w 1513475"/>
              <a:gd name="connsiteY11" fmla="*/ 545566 h 1275549"/>
              <a:gd name="connsiteX12" fmla="*/ 122596 w 1513475"/>
              <a:gd name="connsiteY12" fmla="*/ 361149 h 1275549"/>
              <a:gd name="connsiteX13" fmla="*/ 291645 w 1513475"/>
              <a:gd name="connsiteY13" fmla="*/ 338097 h 1275549"/>
              <a:gd name="connsiteX14" fmla="*/ 414590 w 1513475"/>
              <a:gd name="connsiteY14" fmla="*/ 299677 h 1275549"/>
              <a:gd name="connsiteX15" fmla="*/ 529850 w 1513475"/>
              <a:gd name="connsiteY15" fmla="*/ 199785 h 1275549"/>
              <a:gd name="connsiteX16" fmla="*/ 575954 w 1513475"/>
              <a:gd name="connsiteY16" fmla="*/ 122944 h 1275549"/>
              <a:gd name="connsiteX17" fmla="*/ 622059 w 1513475"/>
              <a:gd name="connsiteY17" fmla="*/ 38420 h 1275549"/>
              <a:gd name="connsiteX18" fmla="*/ 752687 w 1513475"/>
              <a:gd name="connsiteY18" fmla="*/ 0 h 1275549"/>
              <a:gd name="connsiteX19" fmla="*/ 1106153 w 1513475"/>
              <a:gd name="connsiteY19" fmla="*/ 7684 h 1275549"/>
              <a:gd name="connsiteX20" fmla="*/ 1167625 w 1513475"/>
              <a:gd name="connsiteY20" fmla="*/ 23052 h 1275549"/>
              <a:gd name="connsiteX21" fmla="*/ 1321306 w 1513475"/>
              <a:gd name="connsiteY21" fmla="*/ 130628 h 1275549"/>
              <a:gd name="connsiteX22" fmla="*/ 1398146 w 1513475"/>
              <a:gd name="connsiteY22" fmla="*/ 207469 h 1275549"/>
              <a:gd name="connsiteX23" fmla="*/ 1436566 w 1513475"/>
              <a:gd name="connsiteY23" fmla="*/ 268941 h 1275549"/>
              <a:gd name="connsiteX24" fmla="*/ 1451934 w 1513475"/>
              <a:gd name="connsiteY24" fmla="*/ 330413 h 1275549"/>
              <a:gd name="connsiteX25" fmla="*/ 1505723 w 1513475"/>
              <a:gd name="connsiteY25" fmla="*/ 437990 h 1275549"/>
              <a:gd name="connsiteX26" fmla="*/ 1513407 w 1513475"/>
              <a:gd name="connsiteY26" fmla="*/ 484094 h 1275549"/>
              <a:gd name="connsiteX27" fmla="*/ 1474986 w 1513475"/>
              <a:gd name="connsiteY27" fmla="*/ 929768 h 1275549"/>
              <a:gd name="connsiteX28" fmla="*/ 1467302 w 1513475"/>
              <a:gd name="connsiteY28" fmla="*/ 983556 h 1275549"/>
              <a:gd name="connsiteX29" fmla="*/ 1436566 w 1513475"/>
              <a:gd name="connsiteY29" fmla="*/ 1052712 h 1275549"/>
              <a:gd name="connsiteX30" fmla="*/ 1413514 w 1513475"/>
              <a:gd name="connsiteY30" fmla="*/ 1083448 h 1275549"/>
              <a:gd name="connsiteX31" fmla="*/ 1375094 w 1513475"/>
              <a:gd name="connsiteY31" fmla="*/ 1129553 h 1275549"/>
              <a:gd name="connsiteX32" fmla="*/ 1206045 w 1513475"/>
              <a:gd name="connsiteY32" fmla="*/ 1214077 h 1275549"/>
              <a:gd name="connsiteX33" fmla="*/ 1021628 w 1513475"/>
              <a:gd name="connsiteY33" fmla="*/ 1221761 h 1275549"/>
              <a:gd name="connsiteX34" fmla="*/ 937104 w 1513475"/>
              <a:gd name="connsiteY34" fmla="*/ 1244813 h 1275549"/>
              <a:gd name="connsiteX35" fmla="*/ 875632 w 1513475"/>
              <a:gd name="connsiteY35" fmla="*/ 1275549 h 1275549"/>
              <a:gd name="connsiteX36" fmla="*/ 798791 w 1513475"/>
              <a:gd name="connsiteY36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68593 w 1513475"/>
              <a:gd name="connsiteY7" fmla="*/ 1091132 h 1275549"/>
              <a:gd name="connsiteX8" fmla="*/ 199437 w 1513475"/>
              <a:gd name="connsiteY8" fmla="*/ 1060396 h 1275549"/>
              <a:gd name="connsiteX9" fmla="*/ 76492 w 1513475"/>
              <a:gd name="connsiteY9" fmla="*/ 899032 h 1275549"/>
              <a:gd name="connsiteX10" fmla="*/ 7336 w 1513475"/>
              <a:gd name="connsiteY10" fmla="*/ 745351 h 1275549"/>
              <a:gd name="connsiteX11" fmla="*/ 15020 w 1513475"/>
              <a:gd name="connsiteY11" fmla="*/ 545566 h 1275549"/>
              <a:gd name="connsiteX12" fmla="*/ 122596 w 1513475"/>
              <a:gd name="connsiteY12" fmla="*/ 361149 h 1275549"/>
              <a:gd name="connsiteX13" fmla="*/ 291645 w 1513475"/>
              <a:gd name="connsiteY13" fmla="*/ 338097 h 1275549"/>
              <a:gd name="connsiteX14" fmla="*/ 414590 w 1513475"/>
              <a:gd name="connsiteY14" fmla="*/ 299677 h 1275549"/>
              <a:gd name="connsiteX15" fmla="*/ 529850 w 1513475"/>
              <a:gd name="connsiteY15" fmla="*/ 199785 h 1275549"/>
              <a:gd name="connsiteX16" fmla="*/ 575954 w 1513475"/>
              <a:gd name="connsiteY16" fmla="*/ 122944 h 1275549"/>
              <a:gd name="connsiteX17" fmla="*/ 622059 w 1513475"/>
              <a:gd name="connsiteY17" fmla="*/ 38420 h 1275549"/>
              <a:gd name="connsiteX18" fmla="*/ 752687 w 1513475"/>
              <a:gd name="connsiteY18" fmla="*/ 0 h 1275549"/>
              <a:gd name="connsiteX19" fmla="*/ 1167625 w 1513475"/>
              <a:gd name="connsiteY19" fmla="*/ 23052 h 1275549"/>
              <a:gd name="connsiteX20" fmla="*/ 1321306 w 1513475"/>
              <a:gd name="connsiteY20" fmla="*/ 130628 h 1275549"/>
              <a:gd name="connsiteX21" fmla="*/ 1398146 w 1513475"/>
              <a:gd name="connsiteY21" fmla="*/ 207469 h 1275549"/>
              <a:gd name="connsiteX22" fmla="*/ 1436566 w 1513475"/>
              <a:gd name="connsiteY22" fmla="*/ 268941 h 1275549"/>
              <a:gd name="connsiteX23" fmla="*/ 1451934 w 1513475"/>
              <a:gd name="connsiteY23" fmla="*/ 330413 h 1275549"/>
              <a:gd name="connsiteX24" fmla="*/ 1505723 w 1513475"/>
              <a:gd name="connsiteY24" fmla="*/ 437990 h 1275549"/>
              <a:gd name="connsiteX25" fmla="*/ 1513407 w 1513475"/>
              <a:gd name="connsiteY25" fmla="*/ 484094 h 1275549"/>
              <a:gd name="connsiteX26" fmla="*/ 1474986 w 1513475"/>
              <a:gd name="connsiteY26" fmla="*/ 929768 h 1275549"/>
              <a:gd name="connsiteX27" fmla="*/ 1467302 w 1513475"/>
              <a:gd name="connsiteY27" fmla="*/ 983556 h 1275549"/>
              <a:gd name="connsiteX28" fmla="*/ 1436566 w 1513475"/>
              <a:gd name="connsiteY28" fmla="*/ 1052712 h 1275549"/>
              <a:gd name="connsiteX29" fmla="*/ 1413514 w 1513475"/>
              <a:gd name="connsiteY29" fmla="*/ 1083448 h 1275549"/>
              <a:gd name="connsiteX30" fmla="*/ 1375094 w 1513475"/>
              <a:gd name="connsiteY30" fmla="*/ 1129553 h 1275549"/>
              <a:gd name="connsiteX31" fmla="*/ 1206045 w 1513475"/>
              <a:gd name="connsiteY31" fmla="*/ 1214077 h 1275549"/>
              <a:gd name="connsiteX32" fmla="*/ 1021628 w 1513475"/>
              <a:gd name="connsiteY32" fmla="*/ 1221761 h 1275549"/>
              <a:gd name="connsiteX33" fmla="*/ 937104 w 1513475"/>
              <a:gd name="connsiteY33" fmla="*/ 1244813 h 1275549"/>
              <a:gd name="connsiteX34" fmla="*/ 875632 w 1513475"/>
              <a:gd name="connsiteY34" fmla="*/ 1275549 h 1275549"/>
              <a:gd name="connsiteX35" fmla="*/ 798791 w 1513475"/>
              <a:gd name="connsiteY35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68593 w 1513475"/>
              <a:gd name="connsiteY7" fmla="*/ 1091132 h 1275549"/>
              <a:gd name="connsiteX8" fmla="*/ 199437 w 1513475"/>
              <a:gd name="connsiteY8" fmla="*/ 1060396 h 1275549"/>
              <a:gd name="connsiteX9" fmla="*/ 76492 w 1513475"/>
              <a:gd name="connsiteY9" fmla="*/ 899032 h 1275549"/>
              <a:gd name="connsiteX10" fmla="*/ 7336 w 1513475"/>
              <a:gd name="connsiteY10" fmla="*/ 745351 h 1275549"/>
              <a:gd name="connsiteX11" fmla="*/ 15020 w 1513475"/>
              <a:gd name="connsiteY11" fmla="*/ 545566 h 1275549"/>
              <a:gd name="connsiteX12" fmla="*/ 122596 w 1513475"/>
              <a:gd name="connsiteY12" fmla="*/ 361149 h 1275549"/>
              <a:gd name="connsiteX13" fmla="*/ 291645 w 1513475"/>
              <a:gd name="connsiteY13" fmla="*/ 338097 h 1275549"/>
              <a:gd name="connsiteX14" fmla="*/ 414590 w 1513475"/>
              <a:gd name="connsiteY14" fmla="*/ 299677 h 1275549"/>
              <a:gd name="connsiteX15" fmla="*/ 529850 w 1513475"/>
              <a:gd name="connsiteY15" fmla="*/ 199785 h 1275549"/>
              <a:gd name="connsiteX16" fmla="*/ 575954 w 1513475"/>
              <a:gd name="connsiteY16" fmla="*/ 122944 h 1275549"/>
              <a:gd name="connsiteX17" fmla="*/ 752687 w 1513475"/>
              <a:gd name="connsiteY17" fmla="*/ 0 h 1275549"/>
              <a:gd name="connsiteX18" fmla="*/ 1167625 w 1513475"/>
              <a:gd name="connsiteY18" fmla="*/ 23052 h 1275549"/>
              <a:gd name="connsiteX19" fmla="*/ 1321306 w 1513475"/>
              <a:gd name="connsiteY19" fmla="*/ 130628 h 1275549"/>
              <a:gd name="connsiteX20" fmla="*/ 1398146 w 1513475"/>
              <a:gd name="connsiteY20" fmla="*/ 207469 h 1275549"/>
              <a:gd name="connsiteX21" fmla="*/ 1436566 w 1513475"/>
              <a:gd name="connsiteY21" fmla="*/ 268941 h 1275549"/>
              <a:gd name="connsiteX22" fmla="*/ 1451934 w 1513475"/>
              <a:gd name="connsiteY22" fmla="*/ 330413 h 1275549"/>
              <a:gd name="connsiteX23" fmla="*/ 1505723 w 1513475"/>
              <a:gd name="connsiteY23" fmla="*/ 437990 h 1275549"/>
              <a:gd name="connsiteX24" fmla="*/ 1513407 w 1513475"/>
              <a:gd name="connsiteY24" fmla="*/ 484094 h 1275549"/>
              <a:gd name="connsiteX25" fmla="*/ 1474986 w 1513475"/>
              <a:gd name="connsiteY25" fmla="*/ 929768 h 1275549"/>
              <a:gd name="connsiteX26" fmla="*/ 1467302 w 1513475"/>
              <a:gd name="connsiteY26" fmla="*/ 983556 h 1275549"/>
              <a:gd name="connsiteX27" fmla="*/ 1436566 w 1513475"/>
              <a:gd name="connsiteY27" fmla="*/ 1052712 h 1275549"/>
              <a:gd name="connsiteX28" fmla="*/ 1413514 w 1513475"/>
              <a:gd name="connsiteY28" fmla="*/ 1083448 h 1275549"/>
              <a:gd name="connsiteX29" fmla="*/ 1375094 w 1513475"/>
              <a:gd name="connsiteY29" fmla="*/ 1129553 h 1275549"/>
              <a:gd name="connsiteX30" fmla="*/ 1206045 w 1513475"/>
              <a:gd name="connsiteY30" fmla="*/ 1214077 h 1275549"/>
              <a:gd name="connsiteX31" fmla="*/ 1021628 w 1513475"/>
              <a:gd name="connsiteY31" fmla="*/ 1221761 h 1275549"/>
              <a:gd name="connsiteX32" fmla="*/ 937104 w 1513475"/>
              <a:gd name="connsiteY32" fmla="*/ 1244813 h 1275549"/>
              <a:gd name="connsiteX33" fmla="*/ 875632 w 1513475"/>
              <a:gd name="connsiteY33" fmla="*/ 1275549 h 1275549"/>
              <a:gd name="connsiteX34" fmla="*/ 798791 w 1513475"/>
              <a:gd name="connsiteY34" fmla="*/ 1275549 h 1275549"/>
              <a:gd name="connsiteX0" fmla="*/ 798791 w 1516636"/>
              <a:gd name="connsiteY0" fmla="*/ 1275549 h 1275549"/>
              <a:gd name="connsiteX1" fmla="*/ 798791 w 1516636"/>
              <a:gd name="connsiteY1" fmla="*/ 1275549 h 1275549"/>
              <a:gd name="connsiteX2" fmla="*/ 652795 w 1516636"/>
              <a:gd name="connsiteY2" fmla="*/ 1214077 h 1275549"/>
              <a:gd name="connsiteX3" fmla="*/ 575954 w 1516636"/>
              <a:gd name="connsiteY3" fmla="*/ 1206393 h 1275549"/>
              <a:gd name="connsiteX4" fmla="*/ 552902 w 1516636"/>
              <a:gd name="connsiteY4" fmla="*/ 1198709 h 1275549"/>
              <a:gd name="connsiteX5" fmla="*/ 468378 w 1516636"/>
              <a:gd name="connsiteY5" fmla="*/ 1160289 h 1275549"/>
              <a:gd name="connsiteX6" fmla="*/ 345433 w 1516636"/>
              <a:gd name="connsiteY6" fmla="*/ 1121869 h 1275549"/>
              <a:gd name="connsiteX7" fmla="*/ 268593 w 1516636"/>
              <a:gd name="connsiteY7" fmla="*/ 1091132 h 1275549"/>
              <a:gd name="connsiteX8" fmla="*/ 199437 w 1516636"/>
              <a:gd name="connsiteY8" fmla="*/ 1060396 h 1275549"/>
              <a:gd name="connsiteX9" fmla="*/ 76492 w 1516636"/>
              <a:gd name="connsiteY9" fmla="*/ 899032 h 1275549"/>
              <a:gd name="connsiteX10" fmla="*/ 7336 w 1516636"/>
              <a:gd name="connsiteY10" fmla="*/ 745351 h 1275549"/>
              <a:gd name="connsiteX11" fmla="*/ 15020 w 1516636"/>
              <a:gd name="connsiteY11" fmla="*/ 545566 h 1275549"/>
              <a:gd name="connsiteX12" fmla="*/ 122596 w 1516636"/>
              <a:gd name="connsiteY12" fmla="*/ 361149 h 1275549"/>
              <a:gd name="connsiteX13" fmla="*/ 291645 w 1516636"/>
              <a:gd name="connsiteY13" fmla="*/ 338097 h 1275549"/>
              <a:gd name="connsiteX14" fmla="*/ 414590 w 1516636"/>
              <a:gd name="connsiteY14" fmla="*/ 299677 h 1275549"/>
              <a:gd name="connsiteX15" fmla="*/ 529850 w 1516636"/>
              <a:gd name="connsiteY15" fmla="*/ 199785 h 1275549"/>
              <a:gd name="connsiteX16" fmla="*/ 575954 w 1516636"/>
              <a:gd name="connsiteY16" fmla="*/ 122944 h 1275549"/>
              <a:gd name="connsiteX17" fmla="*/ 752687 w 1516636"/>
              <a:gd name="connsiteY17" fmla="*/ 0 h 1275549"/>
              <a:gd name="connsiteX18" fmla="*/ 1167625 w 1516636"/>
              <a:gd name="connsiteY18" fmla="*/ 23052 h 1275549"/>
              <a:gd name="connsiteX19" fmla="*/ 1321306 w 1516636"/>
              <a:gd name="connsiteY19" fmla="*/ 130628 h 1275549"/>
              <a:gd name="connsiteX20" fmla="*/ 1398146 w 1516636"/>
              <a:gd name="connsiteY20" fmla="*/ 207469 h 1275549"/>
              <a:gd name="connsiteX21" fmla="*/ 1436566 w 1516636"/>
              <a:gd name="connsiteY21" fmla="*/ 268941 h 1275549"/>
              <a:gd name="connsiteX22" fmla="*/ 1451934 w 1516636"/>
              <a:gd name="connsiteY22" fmla="*/ 330413 h 1275549"/>
              <a:gd name="connsiteX23" fmla="*/ 1513407 w 1516636"/>
              <a:gd name="connsiteY23" fmla="*/ 484094 h 1275549"/>
              <a:gd name="connsiteX24" fmla="*/ 1474986 w 1516636"/>
              <a:gd name="connsiteY24" fmla="*/ 929768 h 1275549"/>
              <a:gd name="connsiteX25" fmla="*/ 1467302 w 1516636"/>
              <a:gd name="connsiteY25" fmla="*/ 983556 h 1275549"/>
              <a:gd name="connsiteX26" fmla="*/ 1436566 w 1516636"/>
              <a:gd name="connsiteY26" fmla="*/ 1052712 h 1275549"/>
              <a:gd name="connsiteX27" fmla="*/ 1413514 w 1516636"/>
              <a:gd name="connsiteY27" fmla="*/ 1083448 h 1275549"/>
              <a:gd name="connsiteX28" fmla="*/ 1375094 w 1516636"/>
              <a:gd name="connsiteY28" fmla="*/ 1129553 h 1275549"/>
              <a:gd name="connsiteX29" fmla="*/ 1206045 w 1516636"/>
              <a:gd name="connsiteY29" fmla="*/ 1214077 h 1275549"/>
              <a:gd name="connsiteX30" fmla="*/ 1021628 w 1516636"/>
              <a:gd name="connsiteY30" fmla="*/ 1221761 h 1275549"/>
              <a:gd name="connsiteX31" fmla="*/ 937104 w 1516636"/>
              <a:gd name="connsiteY31" fmla="*/ 1244813 h 1275549"/>
              <a:gd name="connsiteX32" fmla="*/ 875632 w 1516636"/>
              <a:gd name="connsiteY32" fmla="*/ 1275549 h 1275549"/>
              <a:gd name="connsiteX33" fmla="*/ 798791 w 1516636"/>
              <a:gd name="connsiteY33" fmla="*/ 1275549 h 1275549"/>
              <a:gd name="connsiteX0" fmla="*/ 798791 w 1516636"/>
              <a:gd name="connsiteY0" fmla="*/ 1275549 h 1275549"/>
              <a:gd name="connsiteX1" fmla="*/ 798791 w 1516636"/>
              <a:gd name="connsiteY1" fmla="*/ 1275549 h 1275549"/>
              <a:gd name="connsiteX2" fmla="*/ 652795 w 1516636"/>
              <a:gd name="connsiteY2" fmla="*/ 1214077 h 1275549"/>
              <a:gd name="connsiteX3" fmla="*/ 575954 w 1516636"/>
              <a:gd name="connsiteY3" fmla="*/ 1206393 h 1275549"/>
              <a:gd name="connsiteX4" fmla="*/ 552902 w 1516636"/>
              <a:gd name="connsiteY4" fmla="*/ 1198709 h 1275549"/>
              <a:gd name="connsiteX5" fmla="*/ 468378 w 1516636"/>
              <a:gd name="connsiteY5" fmla="*/ 1160289 h 1275549"/>
              <a:gd name="connsiteX6" fmla="*/ 345433 w 1516636"/>
              <a:gd name="connsiteY6" fmla="*/ 1121869 h 1275549"/>
              <a:gd name="connsiteX7" fmla="*/ 268593 w 1516636"/>
              <a:gd name="connsiteY7" fmla="*/ 1091132 h 1275549"/>
              <a:gd name="connsiteX8" fmla="*/ 199437 w 1516636"/>
              <a:gd name="connsiteY8" fmla="*/ 1060396 h 1275549"/>
              <a:gd name="connsiteX9" fmla="*/ 76492 w 1516636"/>
              <a:gd name="connsiteY9" fmla="*/ 899032 h 1275549"/>
              <a:gd name="connsiteX10" fmla="*/ 7336 w 1516636"/>
              <a:gd name="connsiteY10" fmla="*/ 745351 h 1275549"/>
              <a:gd name="connsiteX11" fmla="*/ 15020 w 1516636"/>
              <a:gd name="connsiteY11" fmla="*/ 545566 h 1275549"/>
              <a:gd name="connsiteX12" fmla="*/ 122596 w 1516636"/>
              <a:gd name="connsiteY12" fmla="*/ 361149 h 1275549"/>
              <a:gd name="connsiteX13" fmla="*/ 291645 w 1516636"/>
              <a:gd name="connsiteY13" fmla="*/ 338097 h 1275549"/>
              <a:gd name="connsiteX14" fmla="*/ 414590 w 1516636"/>
              <a:gd name="connsiteY14" fmla="*/ 299677 h 1275549"/>
              <a:gd name="connsiteX15" fmla="*/ 529850 w 1516636"/>
              <a:gd name="connsiteY15" fmla="*/ 199785 h 1275549"/>
              <a:gd name="connsiteX16" fmla="*/ 575954 w 1516636"/>
              <a:gd name="connsiteY16" fmla="*/ 122944 h 1275549"/>
              <a:gd name="connsiteX17" fmla="*/ 752687 w 1516636"/>
              <a:gd name="connsiteY17" fmla="*/ 0 h 1275549"/>
              <a:gd name="connsiteX18" fmla="*/ 1167625 w 1516636"/>
              <a:gd name="connsiteY18" fmla="*/ 23052 h 1275549"/>
              <a:gd name="connsiteX19" fmla="*/ 1321306 w 1516636"/>
              <a:gd name="connsiteY19" fmla="*/ 130628 h 1275549"/>
              <a:gd name="connsiteX20" fmla="*/ 1398146 w 1516636"/>
              <a:gd name="connsiteY20" fmla="*/ 207469 h 1275549"/>
              <a:gd name="connsiteX21" fmla="*/ 1436566 w 1516636"/>
              <a:gd name="connsiteY21" fmla="*/ 268941 h 1275549"/>
              <a:gd name="connsiteX22" fmla="*/ 1451934 w 1516636"/>
              <a:gd name="connsiteY22" fmla="*/ 330413 h 1275549"/>
              <a:gd name="connsiteX23" fmla="*/ 1513407 w 1516636"/>
              <a:gd name="connsiteY23" fmla="*/ 484094 h 1275549"/>
              <a:gd name="connsiteX24" fmla="*/ 1474986 w 1516636"/>
              <a:gd name="connsiteY24" fmla="*/ 929768 h 1275549"/>
              <a:gd name="connsiteX25" fmla="*/ 1467302 w 1516636"/>
              <a:gd name="connsiteY25" fmla="*/ 983556 h 1275549"/>
              <a:gd name="connsiteX26" fmla="*/ 1413514 w 1516636"/>
              <a:gd name="connsiteY26" fmla="*/ 1083448 h 1275549"/>
              <a:gd name="connsiteX27" fmla="*/ 1375094 w 1516636"/>
              <a:gd name="connsiteY27" fmla="*/ 1129553 h 1275549"/>
              <a:gd name="connsiteX28" fmla="*/ 1206045 w 1516636"/>
              <a:gd name="connsiteY28" fmla="*/ 1214077 h 1275549"/>
              <a:gd name="connsiteX29" fmla="*/ 1021628 w 1516636"/>
              <a:gd name="connsiteY29" fmla="*/ 1221761 h 1275549"/>
              <a:gd name="connsiteX30" fmla="*/ 937104 w 1516636"/>
              <a:gd name="connsiteY30" fmla="*/ 1244813 h 1275549"/>
              <a:gd name="connsiteX31" fmla="*/ 875632 w 1516636"/>
              <a:gd name="connsiteY31" fmla="*/ 1275549 h 1275549"/>
              <a:gd name="connsiteX32" fmla="*/ 798791 w 1516636"/>
              <a:gd name="connsiteY32" fmla="*/ 1275549 h 1275549"/>
              <a:gd name="connsiteX0" fmla="*/ 798791 w 1516636"/>
              <a:gd name="connsiteY0" fmla="*/ 1275549 h 1275549"/>
              <a:gd name="connsiteX1" fmla="*/ 798791 w 1516636"/>
              <a:gd name="connsiteY1" fmla="*/ 1275549 h 1275549"/>
              <a:gd name="connsiteX2" fmla="*/ 652795 w 1516636"/>
              <a:gd name="connsiteY2" fmla="*/ 1214077 h 1275549"/>
              <a:gd name="connsiteX3" fmla="*/ 575954 w 1516636"/>
              <a:gd name="connsiteY3" fmla="*/ 1206393 h 1275549"/>
              <a:gd name="connsiteX4" fmla="*/ 552902 w 1516636"/>
              <a:gd name="connsiteY4" fmla="*/ 1198709 h 1275549"/>
              <a:gd name="connsiteX5" fmla="*/ 468378 w 1516636"/>
              <a:gd name="connsiteY5" fmla="*/ 1160289 h 1275549"/>
              <a:gd name="connsiteX6" fmla="*/ 345433 w 1516636"/>
              <a:gd name="connsiteY6" fmla="*/ 1121869 h 1275549"/>
              <a:gd name="connsiteX7" fmla="*/ 268593 w 1516636"/>
              <a:gd name="connsiteY7" fmla="*/ 1091132 h 1275549"/>
              <a:gd name="connsiteX8" fmla="*/ 199437 w 1516636"/>
              <a:gd name="connsiteY8" fmla="*/ 1060396 h 1275549"/>
              <a:gd name="connsiteX9" fmla="*/ 76492 w 1516636"/>
              <a:gd name="connsiteY9" fmla="*/ 899032 h 1275549"/>
              <a:gd name="connsiteX10" fmla="*/ 7336 w 1516636"/>
              <a:gd name="connsiteY10" fmla="*/ 745351 h 1275549"/>
              <a:gd name="connsiteX11" fmla="*/ 15020 w 1516636"/>
              <a:gd name="connsiteY11" fmla="*/ 545566 h 1275549"/>
              <a:gd name="connsiteX12" fmla="*/ 122596 w 1516636"/>
              <a:gd name="connsiteY12" fmla="*/ 361149 h 1275549"/>
              <a:gd name="connsiteX13" fmla="*/ 291645 w 1516636"/>
              <a:gd name="connsiteY13" fmla="*/ 338097 h 1275549"/>
              <a:gd name="connsiteX14" fmla="*/ 414590 w 1516636"/>
              <a:gd name="connsiteY14" fmla="*/ 299677 h 1275549"/>
              <a:gd name="connsiteX15" fmla="*/ 529850 w 1516636"/>
              <a:gd name="connsiteY15" fmla="*/ 199785 h 1275549"/>
              <a:gd name="connsiteX16" fmla="*/ 575954 w 1516636"/>
              <a:gd name="connsiteY16" fmla="*/ 122944 h 1275549"/>
              <a:gd name="connsiteX17" fmla="*/ 752687 w 1516636"/>
              <a:gd name="connsiteY17" fmla="*/ 0 h 1275549"/>
              <a:gd name="connsiteX18" fmla="*/ 1167625 w 1516636"/>
              <a:gd name="connsiteY18" fmla="*/ 23052 h 1275549"/>
              <a:gd name="connsiteX19" fmla="*/ 1321306 w 1516636"/>
              <a:gd name="connsiteY19" fmla="*/ 130628 h 1275549"/>
              <a:gd name="connsiteX20" fmla="*/ 1398146 w 1516636"/>
              <a:gd name="connsiteY20" fmla="*/ 207469 h 1275549"/>
              <a:gd name="connsiteX21" fmla="*/ 1436566 w 1516636"/>
              <a:gd name="connsiteY21" fmla="*/ 268941 h 1275549"/>
              <a:gd name="connsiteX22" fmla="*/ 1451934 w 1516636"/>
              <a:gd name="connsiteY22" fmla="*/ 330413 h 1275549"/>
              <a:gd name="connsiteX23" fmla="*/ 1513407 w 1516636"/>
              <a:gd name="connsiteY23" fmla="*/ 484094 h 1275549"/>
              <a:gd name="connsiteX24" fmla="*/ 1474986 w 1516636"/>
              <a:gd name="connsiteY24" fmla="*/ 929768 h 1275549"/>
              <a:gd name="connsiteX25" fmla="*/ 1467302 w 1516636"/>
              <a:gd name="connsiteY25" fmla="*/ 983556 h 1275549"/>
              <a:gd name="connsiteX26" fmla="*/ 1375094 w 1516636"/>
              <a:gd name="connsiteY26" fmla="*/ 1129553 h 1275549"/>
              <a:gd name="connsiteX27" fmla="*/ 1206045 w 1516636"/>
              <a:gd name="connsiteY27" fmla="*/ 1214077 h 1275549"/>
              <a:gd name="connsiteX28" fmla="*/ 1021628 w 1516636"/>
              <a:gd name="connsiteY28" fmla="*/ 1221761 h 1275549"/>
              <a:gd name="connsiteX29" fmla="*/ 937104 w 1516636"/>
              <a:gd name="connsiteY29" fmla="*/ 1244813 h 1275549"/>
              <a:gd name="connsiteX30" fmla="*/ 875632 w 1516636"/>
              <a:gd name="connsiteY30" fmla="*/ 1275549 h 1275549"/>
              <a:gd name="connsiteX31" fmla="*/ 798791 w 1516636"/>
              <a:gd name="connsiteY31" fmla="*/ 1275549 h 1275549"/>
              <a:gd name="connsiteX0" fmla="*/ 798791 w 1513584"/>
              <a:gd name="connsiteY0" fmla="*/ 1275549 h 1275549"/>
              <a:gd name="connsiteX1" fmla="*/ 798791 w 1513584"/>
              <a:gd name="connsiteY1" fmla="*/ 1275549 h 1275549"/>
              <a:gd name="connsiteX2" fmla="*/ 652795 w 1513584"/>
              <a:gd name="connsiteY2" fmla="*/ 1214077 h 1275549"/>
              <a:gd name="connsiteX3" fmla="*/ 575954 w 1513584"/>
              <a:gd name="connsiteY3" fmla="*/ 1206393 h 1275549"/>
              <a:gd name="connsiteX4" fmla="*/ 552902 w 1513584"/>
              <a:gd name="connsiteY4" fmla="*/ 1198709 h 1275549"/>
              <a:gd name="connsiteX5" fmla="*/ 468378 w 1513584"/>
              <a:gd name="connsiteY5" fmla="*/ 1160289 h 1275549"/>
              <a:gd name="connsiteX6" fmla="*/ 345433 w 1513584"/>
              <a:gd name="connsiteY6" fmla="*/ 1121869 h 1275549"/>
              <a:gd name="connsiteX7" fmla="*/ 268593 w 1513584"/>
              <a:gd name="connsiteY7" fmla="*/ 1091132 h 1275549"/>
              <a:gd name="connsiteX8" fmla="*/ 199437 w 1513584"/>
              <a:gd name="connsiteY8" fmla="*/ 1060396 h 1275549"/>
              <a:gd name="connsiteX9" fmla="*/ 76492 w 1513584"/>
              <a:gd name="connsiteY9" fmla="*/ 899032 h 1275549"/>
              <a:gd name="connsiteX10" fmla="*/ 7336 w 1513584"/>
              <a:gd name="connsiteY10" fmla="*/ 745351 h 1275549"/>
              <a:gd name="connsiteX11" fmla="*/ 15020 w 1513584"/>
              <a:gd name="connsiteY11" fmla="*/ 545566 h 1275549"/>
              <a:gd name="connsiteX12" fmla="*/ 122596 w 1513584"/>
              <a:gd name="connsiteY12" fmla="*/ 361149 h 1275549"/>
              <a:gd name="connsiteX13" fmla="*/ 291645 w 1513584"/>
              <a:gd name="connsiteY13" fmla="*/ 338097 h 1275549"/>
              <a:gd name="connsiteX14" fmla="*/ 414590 w 1513584"/>
              <a:gd name="connsiteY14" fmla="*/ 299677 h 1275549"/>
              <a:gd name="connsiteX15" fmla="*/ 529850 w 1513584"/>
              <a:gd name="connsiteY15" fmla="*/ 199785 h 1275549"/>
              <a:gd name="connsiteX16" fmla="*/ 575954 w 1513584"/>
              <a:gd name="connsiteY16" fmla="*/ 122944 h 1275549"/>
              <a:gd name="connsiteX17" fmla="*/ 752687 w 1513584"/>
              <a:gd name="connsiteY17" fmla="*/ 0 h 1275549"/>
              <a:gd name="connsiteX18" fmla="*/ 1167625 w 1513584"/>
              <a:gd name="connsiteY18" fmla="*/ 23052 h 1275549"/>
              <a:gd name="connsiteX19" fmla="*/ 1321306 w 1513584"/>
              <a:gd name="connsiteY19" fmla="*/ 130628 h 1275549"/>
              <a:gd name="connsiteX20" fmla="*/ 1398146 w 1513584"/>
              <a:gd name="connsiteY20" fmla="*/ 207469 h 1275549"/>
              <a:gd name="connsiteX21" fmla="*/ 1436566 w 1513584"/>
              <a:gd name="connsiteY21" fmla="*/ 268941 h 1275549"/>
              <a:gd name="connsiteX22" fmla="*/ 1451934 w 1513584"/>
              <a:gd name="connsiteY22" fmla="*/ 330413 h 1275549"/>
              <a:gd name="connsiteX23" fmla="*/ 1513407 w 1513584"/>
              <a:gd name="connsiteY23" fmla="*/ 484094 h 1275549"/>
              <a:gd name="connsiteX24" fmla="*/ 1467302 w 1513584"/>
              <a:gd name="connsiteY24" fmla="*/ 983556 h 1275549"/>
              <a:gd name="connsiteX25" fmla="*/ 1375094 w 1513584"/>
              <a:gd name="connsiteY25" fmla="*/ 1129553 h 1275549"/>
              <a:gd name="connsiteX26" fmla="*/ 1206045 w 1513584"/>
              <a:gd name="connsiteY26" fmla="*/ 1214077 h 1275549"/>
              <a:gd name="connsiteX27" fmla="*/ 1021628 w 1513584"/>
              <a:gd name="connsiteY27" fmla="*/ 1221761 h 1275549"/>
              <a:gd name="connsiteX28" fmla="*/ 937104 w 1513584"/>
              <a:gd name="connsiteY28" fmla="*/ 1244813 h 1275549"/>
              <a:gd name="connsiteX29" fmla="*/ 875632 w 1513584"/>
              <a:gd name="connsiteY29" fmla="*/ 1275549 h 1275549"/>
              <a:gd name="connsiteX30" fmla="*/ 798791 w 1513584"/>
              <a:gd name="connsiteY30" fmla="*/ 1275549 h 1275549"/>
              <a:gd name="connsiteX0" fmla="*/ 798791 w 1513584"/>
              <a:gd name="connsiteY0" fmla="*/ 1275549 h 1275549"/>
              <a:gd name="connsiteX1" fmla="*/ 798791 w 1513584"/>
              <a:gd name="connsiteY1" fmla="*/ 1275549 h 1275549"/>
              <a:gd name="connsiteX2" fmla="*/ 652795 w 1513584"/>
              <a:gd name="connsiteY2" fmla="*/ 1214077 h 1275549"/>
              <a:gd name="connsiteX3" fmla="*/ 575954 w 1513584"/>
              <a:gd name="connsiteY3" fmla="*/ 1206393 h 1275549"/>
              <a:gd name="connsiteX4" fmla="*/ 552902 w 1513584"/>
              <a:gd name="connsiteY4" fmla="*/ 1198709 h 1275549"/>
              <a:gd name="connsiteX5" fmla="*/ 468378 w 1513584"/>
              <a:gd name="connsiteY5" fmla="*/ 1160289 h 1275549"/>
              <a:gd name="connsiteX6" fmla="*/ 345433 w 1513584"/>
              <a:gd name="connsiteY6" fmla="*/ 1121869 h 1275549"/>
              <a:gd name="connsiteX7" fmla="*/ 268593 w 1513584"/>
              <a:gd name="connsiteY7" fmla="*/ 1091132 h 1275549"/>
              <a:gd name="connsiteX8" fmla="*/ 199437 w 1513584"/>
              <a:gd name="connsiteY8" fmla="*/ 1060396 h 1275549"/>
              <a:gd name="connsiteX9" fmla="*/ 76492 w 1513584"/>
              <a:gd name="connsiteY9" fmla="*/ 899032 h 1275549"/>
              <a:gd name="connsiteX10" fmla="*/ 7336 w 1513584"/>
              <a:gd name="connsiteY10" fmla="*/ 745351 h 1275549"/>
              <a:gd name="connsiteX11" fmla="*/ 15020 w 1513584"/>
              <a:gd name="connsiteY11" fmla="*/ 545566 h 1275549"/>
              <a:gd name="connsiteX12" fmla="*/ 122596 w 1513584"/>
              <a:gd name="connsiteY12" fmla="*/ 361149 h 1275549"/>
              <a:gd name="connsiteX13" fmla="*/ 291645 w 1513584"/>
              <a:gd name="connsiteY13" fmla="*/ 338097 h 1275549"/>
              <a:gd name="connsiteX14" fmla="*/ 414590 w 1513584"/>
              <a:gd name="connsiteY14" fmla="*/ 299677 h 1275549"/>
              <a:gd name="connsiteX15" fmla="*/ 529850 w 1513584"/>
              <a:gd name="connsiteY15" fmla="*/ 199785 h 1275549"/>
              <a:gd name="connsiteX16" fmla="*/ 575954 w 1513584"/>
              <a:gd name="connsiteY16" fmla="*/ 122944 h 1275549"/>
              <a:gd name="connsiteX17" fmla="*/ 752687 w 1513584"/>
              <a:gd name="connsiteY17" fmla="*/ 0 h 1275549"/>
              <a:gd name="connsiteX18" fmla="*/ 1167625 w 1513584"/>
              <a:gd name="connsiteY18" fmla="*/ 23052 h 1275549"/>
              <a:gd name="connsiteX19" fmla="*/ 1321306 w 1513584"/>
              <a:gd name="connsiteY19" fmla="*/ 130628 h 1275549"/>
              <a:gd name="connsiteX20" fmla="*/ 1398146 w 1513584"/>
              <a:gd name="connsiteY20" fmla="*/ 207469 h 1275549"/>
              <a:gd name="connsiteX21" fmla="*/ 1436566 w 1513584"/>
              <a:gd name="connsiteY21" fmla="*/ 268941 h 1275549"/>
              <a:gd name="connsiteX22" fmla="*/ 1451934 w 1513584"/>
              <a:gd name="connsiteY22" fmla="*/ 330413 h 1275549"/>
              <a:gd name="connsiteX23" fmla="*/ 1513407 w 1513584"/>
              <a:gd name="connsiteY23" fmla="*/ 484094 h 1275549"/>
              <a:gd name="connsiteX24" fmla="*/ 1467302 w 1513584"/>
              <a:gd name="connsiteY24" fmla="*/ 983556 h 1275549"/>
              <a:gd name="connsiteX25" fmla="*/ 1375094 w 1513584"/>
              <a:gd name="connsiteY25" fmla="*/ 1129553 h 1275549"/>
              <a:gd name="connsiteX26" fmla="*/ 1206045 w 1513584"/>
              <a:gd name="connsiteY26" fmla="*/ 1214077 h 1275549"/>
              <a:gd name="connsiteX27" fmla="*/ 1021628 w 1513584"/>
              <a:gd name="connsiteY27" fmla="*/ 1221761 h 1275549"/>
              <a:gd name="connsiteX28" fmla="*/ 875632 w 1513584"/>
              <a:gd name="connsiteY28" fmla="*/ 1275549 h 1275549"/>
              <a:gd name="connsiteX29" fmla="*/ 798791 w 1513584"/>
              <a:gd name="connsiteY29" fmla="*/ 1275549 h 1275549"/>
              <a:gd name="connsiteX0" fmla="*/ 798791 w 1513584"/>
              <a:gd name="connsiteY0" fmla="*/ 1275549 h 1275549"/>
              <a:gd name="connsiteX1" fmla="*/ 798791 w 1513584"/>
              <a:gd name="connsiteY1" fmla="*/ 1275549 h 1275549"/>
              <a:gd name="connsiteX2" fmla="*/ 652795 w 1513584"/>
              <a:gd name="connsiteY2" fmla="*/ 1214077 h 1275549"/>
              <a:gd name="connsiteX3" fmla="*/ 552902 w 1513584"/>
              <a:gd name="connsiteY3" fmla="*/ 1198709 h 1275549"/>
              <a:gd name="connsiteX4" fmla="*/ 468378 w 1513584"/>
              <a:gd name="connsiteY4" fmla="*/ 1160289 h 1275549"/>
              <a:gd name="connsiteX5" fmla="*/ 345433 w 1513584"/>
              <a:gd name="connsiteY5" fmla="*/ 1121869 h 1275549"/>
              <a:gd name="connsiteX6" fmla="*/ 268593 w 1513584"/>
              <a:gd name="connsiteY6" fmla="*/ 1091132 h 1275549"/>
              <a:gd name="connsiteX7" fmla="*/ 199437 w 1513584"/>
              <a:gd name="connsiteY7" fmla="*/ 1060396 h 1275549"/>
              <a:gd name="connsiteX8" fmla="*/ 76492 w 1513584"/>
              <a:gd name="connsiteY8" fmla="*/ 899032 h 1275549"/>
              <a:gd name="connsiteX9" fmla="*/ 7336 w 1513584"/>
              <a:gd name="connsiteY9" fmla="*/ 745351 h 1275549"/>
              <a:gd name="connsiteX10" fmla="*/ 15020 w 1513584"/>
              <a:gd name="connsiteY10" fmla="*/ 545566 h 1275549"/>
              <a:gd name="connsiteX11" fmla="*/ 122596 w 1513584"/>
              <a:gd name="connsiteY11" fmla="*/ 361149 h 1275549"/>
              <a:gd name="connsiteX12" fmla="*/ 291645 w 1513584"/>
              <a:gd name="connsiteY12" fmla="*/ 338097 h 1275549"/>
              <a:gd name="connsiteX13" fmla="*/ 414590 w 1513584"/>
              <a:gd name="connsiteY13" fmla="*/ 299677 h 1275549"/>
              <a:gd name="connsiteX14" fmla="*/ 529850 w 1513584"/>
              <a:gd name="connsiteY14" fmla="*/ 199785 h 1275549"/>
              <a:gd name="connsiteX15" fmla="*/ 575954 w 1513584"/>
              <a:gd name="connsiteY15" fmla="*/ 122944 h 1275549"/>
              <a:gd name="connsiteX16" fmla="*/ 752687 w 1513584"/>
              <a:gd name="connsiteY16" fmla="*/ 0 h 1275549"/>
              <a:gd name="connsiteX17" fmla="*/ 1167625 w 1513584"/>
              <a:gd name="connsiteY17" fmla="*/ 23052 h 1275549"/>
              <a:gd name="connsiteX18" fmla="*/ 1321306 w 1513584"/>
              <a:gd name="connsiteY18" fmla="*/ 130628 h 1275549"/>
              <a:gd name="connsiteX19" fmla="*/ 1398146 w 1513584"/>
              <a:gd name="connsiteY19" fmla="*/ 207469 h 1275549"/>
              <a:gd name="connsiteX20" fmla="*/ 1436566 w 1513584"/>
              <a:gd name="connsiteY20" fmla="*/ 268941 h 1275549"/>
              <a:gd name="connsiteX21" fmla="*/ 1451934 w 1513584"/>
              <a:gd name="connsiteY21" fmla="*/ 330413 h 1275549"/>
              <a:gd name="connsiteX22" fmla="*/ 1513407 w 1513584"/>
              <a:gd name="connsiteY22" fmla="*/ 484094 h 1275549"/>
              <a:gd name="connsiteX23" fmla="*/ 1467302 w 1513584"/>
              <a:gd name="connsiteY23" fmla="*/ 983556 h 1275549"/>
              <a:gd name="connsiteX24" fmla="*/ 1375094 w 1513584"/>
              <a:gd name="connsiteY24" fmla="*/ 1129553 h 1275549"/>
              <a:gd name="connsiteX25" fmla="*/ 1206045 w 1513584"/>
              <a:gd name="connsiteY25" fmla="*/ 1214077 h 1275549"/>
              <a:gd name="connsiteX26" fmla="*/ 1021628 w 1513584"/>
              <a:gd name="connsiteY26" fmla="*/ 1221761 h 1275549"/>
              <a:gd name="connsiteX27" fmla="*/ 875632 w 1513584"/>
              <a:gd name="connsiteY27" fmla="*/ 1275549 h 1275549"/>
              <a:gd name="connsiteX28" fmla="*/ 798791 w 1513584"/>
              <a:gd name="connsiteY28" fmla="*/ 1275549 h 1275549"/>
              <a:gd name="connsiteX0" fmla="*/ 798791 w 1513584"/>
              <a:gd name="connsiteY0" fmla="*/ 1275549 h 1275549"/>
              <a:gd name="connsiteX1" fmla="*/ 798791 w 1513584"/>
              <a:gd name="connsiteY1" fmla="*/ 1275549 h 1275549"/>
              <a:gd name="connsiteX2" fmla="*/ 652795 w 1513584"/>
              <a:gd name="connsiteY2" fmla="*/ 1214077 h 1275549"/>
              <a:gd name="connsiteX3" fmla="*/ 552902 w 1513584"/>
              <a:gd name="connsiteY3" fmla="*/ 1198709 h 1275549"/>
              <a:gd name="connsiteX4" fmla="*/ 468378 w 1513584"/>
              <a:gd name="connsiteY4" fmla="*/ 1160289 h 1275549"/>
              <a:gd name="connsiteX5" fmla="*/ 345433 w 1513584"/>
              <a:gd name="connsiteY5" fmla="*/ 1121869 h 1275549"/>
              <a:gd name="connsiteX6" fmla="*/ 199437 w 1513584"/>
              <a:gd name="connsiteY6" fmla="*/ 1060396 h 1275549"/>
              <a:gd name="connsiteX7" fmla="*/ 76492 w 1513584"/>
              <a:gd name="connsiteY7" fmla="*/ 899032 h 1275549"/>
              <a:gd name="connsiteX8" fmla="*/ 7336 w 1513584"/>
              <a:gd name="connsiteY8" fmla="*/ 745351 h 1275549"/>
              <a:gd name="connsiteX9" fmla="*/ 15020 w 1513584"/>
              <a:gd name="connsiteY9" fmla="*/ 545566 h 1275549"/>
              <a:gd name="connsiteX10" fmla="*/ 122596 w 1513584"/>
              <a:gd name="connsiteY10" fmla="*/ 361149 h 1275549"/>
              <a:gd name="connsiteX11" fmla="*/ 291645 w 1513584"/>
              <a:gd name="connsiteY11" fmla="*/ 338097 h 1275549"/>
              <a:gd name="connsiteX12" fmla="*/ 414590 w 1513584"/>
              <a:gd name="connsiteY12" fmla="*/ 299677 h 1275549"/>
              <a:gd name="connsiteX13" fmla="*/ 529850 w 1513584"/>
              <a:gd name="connsiteY13" fmla="*/ 199785 h 1275549"/>
              <a:gd name="connsiteX14" fmla="*/ 575954 w 1513584"/>
              <a:gd name="connsiteY14" fmla="*/ 122944 h 1275549"/>
              <a:gd name="connsiteX15" fmla="*/ 752687 w 1513584"/>
              <a:gd name="connsiteY15" fmla="*/ 0 h 1275549"/>
              <a:gd name="connsiteX16" fmla="*/ 1167625 w 1513584"/>
              <a:gd name="connsiteY16" fmla="*/ 23052 h 1275549"/>
              <a:gd name="connsiteX17" fmla="*/ 1321306 w 1513584"/>
              <a:gd name="connsiteY17" fmla="*/ 130628 h 1275549"/>
              <a:gd name="connsiteX18" fmla="*/ 1398146 w 1513584"/>
              <a:gd name="connsiteY18" fmla="*/ 207469 h 1275549"/>
              <a:gd name="connsiteX19" fmla="*/ 1436566 w 1513584"/>
              <a:gd name="connsiteY19" fmla="*/ 268941 h 1275549"/>
              <a:gd name="connsiteX20" fmla="*/ 1451934 w 1513584"/>
              <a:gd name="connsiteY20" fmla="*/ 330413 h 1275549"/>
              <a:gd name="connsiteX21" fmla="*/ 1513407 w 1513584"/>
              <a:gd name="connsiteY21" fmla="*/ 484094 h 1275549"/>
              <a:gd name="connsiteX22" fmla="*/ 1467302 w 1513584"/>
              <a:gd name="connsiteY22" fmla="*/ 983556 h 1275549"/>
              <a:gd name="connsiteX23" fmla="*/ 1375094 w 1513584"/>
              <a:gd name="connsiteY23" fmla="*/ 1129553 h 1275549"/>
              <a:gd name="connsiteX24" fmla="*/ 1206045 w 1513584"/>
              <a:gd name="connsiteY24" fmla="*/ 1214077 h 1275549"/>
              <a:gd name="connsiteX25" fmla="*/ 1021628 w 1513584"/>
              <a:gd name="connsiteY25" fmla="*/ 1221761 h 1275549"/>
              <a:gd name="connsiteX26" fmla="*/ 875632 w 1513584"/>
              <a:gd name="connsiteY26" fmla="*/ 1275549 h 1275549"/>
              <a:gd name="connsiteX27" fmla="*/ 798791 w 1513584"/>
              <a:gd name="connsiteY27" fmla="*/ 1275549 h 1275549"/>
              <a:gd name="connsiteX0" fmla="*/ 798791 w 1513584"/>
              <a:gd name="connsiteY0" fmla="*/ 1275549 h 1275549"/>
              <a:gd name="connsiteX1" fmla="*/ 798791 w 1513584"/>
              <a:gd name="connsiteY1" fmla="*/ 1275549 h 1275549"/>
              <a:gd name="connsiteX2" fmla="*/ 652795 w 1513584"/>
              <a:gd name="connsiteY2" fmla="*/ 1214077 h 1275549"/>
              <a:gd name="connsiteX3" fmla="*/ 552902 w 1513584"/>
              <a:gd name="connsiteY3" fmla="*/ 1198709 h 1275549"/>
              <a:gd name="connsiteX4" fmla="*/ 468378 w 1513584"/>
              <a:gd name="connsiteY4" fmla="*/ 1160289 h 1275549"/>
              <a:gd name="connsiteX5" fmla="*/ 345433 w 1513584"/>
              <a:gd name="connsiteY5" fmla="*/ 1121869 h 1275549"/>
              <a:gd name="connsiteX6" fmla="*/ 199437 w 1513584"/>
              <a:gd name="connsiteY6" fmla="*/ 1060396 h 1275549"/>
              <a:gd name="connsiteX7" fmla="*/ 76492 w 1513584"/>
              <a:gd name="connsiteY7" fmla="*/ 899032 h 1275549"/>
              <a:gd name="connsiteX8" fmla="*/ 7336 w 1513584"/>
              <a:gd name="connsiteY8" fmla="*/ 745351 h 1275549"/>
              <a:gd name="connsiteX9" fmla="*/ 15020 w 1513584"/>
              <a:gd name="connsiteY9" fmla="*/ 545566 h 1275549"/>
              <a:gd name="connsiteX10" fmla="*/ 122596 w 1513584"/>
              <a:gd name="connsiteY10" fmla="*/ 361149 h 1275549"/>
              <a:gd name="connsiteX11" fmla="*/ 291645 w 1513584"/>
              <a:gd name="connsiteY11" fmla="*/ 338097 h 1275549"/>
              <a:gd name="connsiteX12" fmla="*/ 414590 w 1513584"/>
              <a:gd name="connsiteY12" fmla="*/ 299677 h 1275549"/>
              <a:gd name="connsiteX13" fmla="*/ 575954 w 1513584"/>
              <a:gd name="connsiteY13" fmla="*/ 122944 h 1275549"/>
              <a:gd name="connsiteX14" fmla="*/ 752687 w 1513584"/>
              <a:gd name="connsiteY14" fmla="*/ 0 h 1275549"/>
              <a:gd name="connsiteX15" fmla="*/ 1167625 w 1513584"/>
              <a:gd name="connsiteY15" fmla="*/ 23052 h 1275549"/>
              <a:gd name="connsiteX16" fmla="*/ 1321306 w 1513584"/>
              <a:gd name="connsiteY16" fmla="*/ 130628 h 1275549"/>
              <a:gd name="connsiteX17" fmla="*/ 1398146 w 1513584"/>
              <a:gd name="connsiteY17" fmla="*/ 207469 h 1275549"/>
              <a:gd name="connsiteX18" fmla="*/ 1436566 w 1513584"/>
              <a:gd name="connsiteY18" fmla="*/ 268941 h 1275549"/>
              <a:gd name="connsiteX19" fmla="*/ 1451934 w 1513584"/>
              <a:gd name="connsiteY19" fmla="*/ 330413 h 1275549"/>
              <a:gd name="connsiteX20" fmla="*/ 1513407 w 1513584"/>
              <a:gd name="connsiteY20" fmla="*/ 484094 h 1275549"/>
              <a:gd name="connsiteX21" fmla="*/ 1467302 w 1513584"/>
              <a:gd name="connsiteY21" fmla="*/ 983556 h 1275549"/>
              <a:gd name="connsiteX22" fmla="*/ 1375094 w 1513584"/>
              <a:gd name="connsiteY22" fmla="*/ 1129553 h 1275549"/>
              <a:gd name="connsiteX23" fmla="*/ 1206045 w 1513584"/>
              <a:gd name="connsiteY23" fmla="*/ 1214077 h 1275549"/>
              <a:gd name="connsiteX24" fmla="*/ 1021628 w 1513584"/>
              <a:gd name="connsiteY24" fmla="*/ 1221761 h 1275549"/>
              <a:gd name="connsiteX25" fmla="*/ 875632 w 1513584"/>
              <a:gd name="connsiteY25" fmla="*/ 1275549 h 1275549"/>
              <a:gd name="connsiteX26" fmla="*/ 798791 w 1513584"/>
              <a:gd name="connsiteY26" fmla="*/ 1275549 h 1275549"/>
              <a:gd name="connsiteX0" fmla="*/ 798791 w 1513584"/>
              <a:gd name="connsiteY0" fmla="*/ 1275549 h 1275549"/>
              <a:gd name="connsiteX1" fmla="*/ 798791 w 1513584"/>
              <a:gd name="connsiteY1" fmla="*/ 1275549 h 1275549"/>
              <a:gd name="connsiteX2" fmla="*/ 652795 w 1513584"/>
              <a:gd name="connsiteY2" fmla="*/ 1214077 h 1275549"/>
              <a:gd name="connsiteX3" fmla="*/ 468378 w 1513584"/>
              <a:gd name="connsiteY3" fmla="*/ 1160289 h 1275549"/>
              <a:gd name="connsiteX4" fmla="*/ 345433 w 1513584"/>
              <a:gd name="connsiteY4" fmla="*/ 1121869 h 1275549"/>
              <a:gd name="connsiteX5" fmla="*/ 199437 w 1513584"/>
              <a:gd name="connsiteY5" fmla="*/ 1060396 h 1275549"/>
              <a:gd name="connsiteX6" fmla="*/ 76492 w 1513584"/>
              <a:gd name="connsiteY6" fmla="*/ 899032 h 1275549"/>
              <a:gd name="connsiteX7" fmla="*/ 7336 w 1513584"/>
              <a:gd name="connsiteY7" fmla="*/ 745351 h 1275549"/>
              <a:gd name="connsiteX8" fmla="*/ 15020 w 1513584"/>
              <a:gd name="connsiteY8" fmla="*/ 545566 h 1275549"/>
              <a:gd name="connsiteX9" fmla="*/ 122596 w 1513584"/>
              <a:gd name="connsiteY9" fmla="*/ 361149 h 1275549"/>
              <a:gd name="connsiteX10" fmla="*/ 291645 w 1513584"/>
              <a:gd name="connsiteY10" fmla="*/ 338097 h 1275549"/>
              <a:gd name="connsiteX11" fmla="*/ 414590 w 1513584"/>
              <a:gd name="connsiteY11" fmla="*/ 299677 h 1275549"/>
              <a:gd name="connsiteX12" fmla="*/ 575954 w 1513584"/>
              <a:gd name="connsiteY12" fmla="*/ 122944 h 1275549"/>
              <a:gd name="connsiteX13" fmla="*/ 752687 w 1513584"/>
              <a:gd name="connsiteY13" fmla="*/ 0 h 1275549"/>
              <a:gd name="connsiteX14" fmla="*/ 1167625 w 1513584"/>
              <a:gd name="connsiteY14" fmla="*/ 23052 h 1275549"/>
              <a:gd name="connsiteX15" fmla="*/ 1321306 w 1513584"/>
              <a:gd name="connsiteY15" fmla="*/ 130628 h 1275549"/>
              <a:gd name="connsiteX16" fmla="*/ 1398146 w 1513584"/>
              <a:gd name="connsiteY16" fmla="*/ 207469 h 1275549"/>
              <a:gd name="connsiteX17" fmla="*/ 1436566 w 1513584"/>
              <a:gd name="connsiteY17" fmla="*/ 268941 h 1275549"/>
              <a:gd name="connsiteX18" fmla="*/ 1451934 w 1513584"/>
              <a:gd name="connsiteY18" fmla="*/ 330413 h 1275549"/>
              <a:gd name="connsiteX19" fmla="*/ 1513407 w 1513584"/>
              <a:gd name="connsiteY19" fmla="*/ 484094 h 1275549"/>
              <a:gd name="connsiteX20" fmla="*/ 1467302 w 1513584"/>
              <a:gd name="connsiteY20" fmla="*/ 983556 h 1275549"/>
              <a:gd name="connsiteX21" fmla="*/ 1375094 w 1513584"/>
              <a:gd name="connsiteY21" fmla="*/ 1129553 h 1275549"/>
              <a:gd name="connsiteX22" fmla="*/ 1206045 w 1513584"/>
              <a:gd name="connsiteY22" fmla="*/ 1214077 h 1275549"/>
              <a:gd name="connsiteX23" fmla="*/ 1021628 w 1513584"/>
              <a:gd name="connsiteY23" fmla="*/ 1221761 h 1275549"/>
              <a:gd name="connsiteX24" fmla="*/ 875632 w 1513584"/>
              <a:gd name="connsiteY24" fmla="*/ 1275549 h 1275549"/>
              <a:gd name="connsiteX25" fmla="*/ 798791 w 1513584"/>
              <a:gd name="connsiteY25" fmla="*/ 1275549 h 1275549"/>
              <a:gd name="connsiteX0" fmla="*/ 875632 w 1513584"/>
              <a:gd name="connsiteY0" fmla="*/ 1275549 h 1275549"/>
              <a:gd name="connsiteX1" fmla="*/ 798791 w 1513584"/>
              <a:gd name="connsiteY1" fmla="*/ 1275549 h 1275549"/>
              <a:gd name="connsiteX2" fmla="*/ 652795 w 1513584"/>
              <a:gd name="connsiteY2" fmla="*/ 1214077 h 1275549"/>
              <a:gd name="connsiteX3" fmla="*/ 468378 w 1513584"/>
              <a:gd name="connsiteY3" fmla="*/ 1160289 h 1275549"/>
              <a:gd name="connsiteX4" fmla="*/ 345433 w 1513584"/>
              <a:gd name="connsiteY4" fmla="*/ 1121869 h 1275549"/>
              <a:gd name="connsiteX5" fmla="*/ 199437 w 1513584"/>
              <a:gd name="connsiteY5" fmla="*/ 1060396 h 1275549"/>
              <a:gd name="connsiteX6" fmla="*/ 76492 w 1513584"/>
              <a:gd name="connsiteY6" fmla="*/ 899032 h 1275549"/>
              <a:gd name="connsiteX7" fmla="*/ 7336 w 1513584"/>
              <a:gd name="connsiteY7" fmla="*/ 745351 h 1275549"/>
              <a:gd name="connsiteX8" fmla="*/ 15020 w 1513584"/>
              <a:gd name="connsiteY8" fmla="*/ 545566 h 1275549"/>
              <a:gd name="connsiteX9" fmla="*/ 122596 w 1513584"/>
              <a:gd name="connsiteY9" fmla="*/ 361149 h 1275549"/>
              <a:gd name="connsiteX10" fmla="*/ 291645 w 1513584"/>
              <a:gd name="connsiteY10" fmla="*/ 338097 h 1275549"/>
              <a:gd name="connsiteX11" fmla="*/ 414590 w 1513584"/>
              <a:gd name="connsiteY11" fmla="*/ 299677 h 1275549"/>
              <a:gd name="connsiteX12" fmla="*/ 575954 w 1513584"/>
              <a:gd name="connsiteY12" fmla="*/ 122944 h 1275549"/>
              <a:gd name="connsiteX13" fmla="*/ 752687 w 1513584"/>
              <a:gd name="connsiteY13" fmla="*/ 0 h 1275549"/>
              <a:gd name="connsiteX14" fmla="*/ 1167625 w 1513584"/>
              <a:gd name="connsiteY14" fmla="*/ 23052 h 1275549"/>
              <a:gd name="connsiteX15" fmla="*/ 1321306 w 1513584"/>
              <a:gd name="connsiteY15" fmla="*/ 130628 h 1275549"/>
              <a:gd name="connsiteX16" fmla="*/ 1398146 w 1513584"/>
              <a:gd name="connsiteY16" fmla="*/ 207469 h 1275549"/>
              <a:gd name="connsiteX17" fmla="*/ 1436566 w 1513584"/>
              <a:gd name="connsiteY17" fmla="*/ 268941 h 1275549"/>
              <a:gd name="connsiteX18" fmla="*/ 1451934 w 1513584"/>
              <a:gd name="connsiteY18" fmla="*/ 330413 h 1275549"/>
              <a:gd name="connsiteX19" fmla="*/ 1513407 w 1513584"/>
              <a:gd name="connsiteY19" fmla="*/ 484094 h 1275549"/>
              <a:gd name="connsiteX20" fmla="*/ 1467302 w 1513584"/>
              <a:gd name="connsiteY20" fmla="*/ 983556 h 1275549"/>
              <a:gd name="connsiteX21" fmla="*/ 1375094 w 1513584"/>
              <a:gd name="connsiteY21" fmla="*/ 1129553 h 1275549"/>
              <a:gd name="connsiteX22" fmla="*/ 1206045 w 1513584"/>
              <a:gd name="connsiteY22" fmla="*/ 1214077 h 1275549"/>
              <a:gd name="connsiteX23" fmla="*/ 1021628 w 1513584"/>
              <a:gd name="connsiteY23" fmla="*/ 1221761 h 1275549"/>
              <a:gd name="connsiteX24" fmla="*/ 875632 w 1513584"/>
              <a:gd name="connsiteY24" fmla="*/ 1275549 h 1275549"/>
              <a:gd name="connsiteX0" fmla="*/ 1021628 w 1513584"/>
              <a:gd name="connsiteY0" fmla="*/ 1221761 h 1275575"/>
              <a:gd name="connsiteX1" fmla="*/ 798791 w 1513584"/>
              <a:gd name="connsiteY1" fmla="*/ 1275549 h 1275575"/>
              <a:gd name="connsiteX2" fmla="*/ 652795 w 1513584"/>
              <a:gd name="connsiteY2" fmla="*/ 1214077 h 1275575"/>
              <a:gd name="connsiteX3" fmla="*/ 468378 w 1513584"/>
              <a:gd name="connsiteY3" fmla="*/ 1160289 h 1275575"/>
              <a:gd name="connsiteX4" fmla="*/ 345433 w 1513584"/>
              <a:gd name="connsiteY4" fmla="*/ 1121869 h 1275575"/>
              <a:gd name="connsiteX5" fmla="*/ 199437 w 1513584"/>
              <a:gd name="connsiteY5" fmla="*/ 1060396 h 1275575"/>
              <a:gd name="connsiteX6" fmla="*/ 76492 w 1513584"/>
              <a:gd name="connsiteY6" fmla="*/ 899032 h 1275575"/>
              <a:gd name="connsiteX7" fmla="*/ 7336 w 1513584"/>
              <a:gd name="connsiteY7" fmla="*/ 745351 h 1275575"/>
              <a:gd name="connsiteX8" fmla="*/ 15020 w 1513584"/>
              <a:gd name="connsiteY8" fmla="*/ 545566 h 1275575"/>
              <a:gd name="connsiteX9" fmla="*/ 122596 w 1513584"/>
              <a:gd name="connsiteY9" fmla="*/ 361149 h 1275575"/>
              <a:gd name="connsiteX10" fmla="*/ 291645 w 1513584"/>
              <a:gd name="connsiteY10" fmla="*/ 338097 h 1275575"/>
              <a:gd name="connsiteX11" fmla="*/ 414590 w 1513584"/>
              <a:gd name="connsiteY11" fmla="*/ 299677 h 1275575"/>
              <a:gd name="connsiteX12" fmla="*/ 575954 w 1513584"/>
              <a:gd name="connsiteY12" fmla="*/ 122944 h 1275575"/>
              <a:gd name="connsiteX13" fmla="*/ 752687 w 1513584"/>
              <a:gd name="connsiteY13" fmla="*/ 0 h 1275575"/>
              <a:gd name="connsiteX14" fmla="*/ 1167625 w 1513584"/>
              <a:gd name="connsiteY14" fmla="*/ 23052 h 1275575"/>
              <a:gd name="connsiteX15" fmla="*/ 1321306 w 1513584"/>
              <a:gd name="connsiteY15" fmla="*/ 130628 h 1275575"/>
              <a:gd name="connsiteX16" fmla="*/ 1398146 w 1513584"/>
              <a:gd name="connsiteY16" fmla="*/ 207469 h 1275575"/>
              <a:gd name="connsiteX17" fmla="*/ 1436566 w 1513584"/>
              <a:gd name="connsiteY17" fmla="*/ 268941 h 1275575"/>
              <a:gd name="connsiteX18" fmla="*/ 1451934 w 1513584"/>
              <a:gd name="connsiteY18" fmla="*/ 330413 h 1275575"/>
              <a:gd name="connsiteX19" fmla="*/ 1513407 w 1513584"/>
              <a:gd name="connsiteY19" fmla="*/ 484094 h 1275575"/>
              <a:gd name="connsiteX20" fmla="*/ 1467302 w 1513584"/>
              <a:gd name="connsiteY20" fmla="*/ 983556 h 1275575"/>
              <a:gd name="connsiteX21" fmla="*/ 1375094 w 1513584"/>
              <a:gd name="connsiteY21" fmla="*/ 1129553 h 1275575"/>
              <a:gd name="connsiteX22" fmla="*/ 1206045 w 1513584"/>
              <a:gd name="connsiteY22" fmla="*/ 1214077 h 1275575"/>
              <a:gd name="connsiteX23" fmla="*/ 1021628 w 1513584"/>
              <a:gd name="connsiteY23" fmla="*/ 1221761 h 1275575"/>
              <a:gd name="connsiteX0" fmla="*/ 1021628 w 1513584"/>
              <a:gd name="connsiteY0" fmla="*/ 1221761 h 1222765"/>
              <a:gd name="connsiteX1" fmla="*/ 652795 w 1513584"/>
              <a:gd name="connsiteY1" fmla="*/ 1214077 h 1222765"/>
              <a:gd name="connsiteX2" fmla="*/ 468378 w 1513584"/>
              <a:gd name="connsiteY2" fmla="*/ 1160289 h 1222765"/>
              <a:gd name="connsiteX3" fmla="*/ 345433 w 1513584"/>
              <a:gd name="connsiteY3" fmla="*/ 1121869 h 1222765"/>
              <a:gd name="connsiteX4" fmla="*/ 199437 w 1513584"/>
              <a:gd name="connsiteY4" fmla="*/ 1060396 h 1222765"/>
              <a:gd name="connsiteX5" fmla="*/ 76492 w 1513584"/>
              <a:gd name="connsiteY5" fmla="*/ 899032 h 1222765"/>
              <a:gd name="connsiteX6" fmla="*/ 7336 w 1513584"/>
              <a:gd name="connsiteY6" fmla="*/ 745351 h 1222765"/>
              <a:gd name="connsiteX7" fmla="*/ 15020 w 1513584"/>
              <a:gd name="connsiteY7" fmla="*/ 545566 h 1222765"/>
              <a:gd name="connsiteX8" fmla="*/ 122596 w 1513584"/>
              <a:gd name="connsiteY8" fmla="*/ 361149 h 1222765"/>
              <a:gd name="connsiteX9" fmla="*/ 291645 w 1513584"/>
              <a:gd name="connsiteY9" fmla="*/ 338097 h 1222765"/>
              <a:gd name="connsiteX10" fmla="*/ 414590 w 1513584"/>
              <a:gd name="connsiteY10" fmla="*/ 299677 h 1222765"/>
              <a:gd name="connsiteX11" fmla="*/ 575954 w 1513584"/>
              <a:gd name="connsiteY11" fmla="*/ 122944 h 1222765"/>
              <a:gd name="connsiteX12" fmla="*/ 752687 w 1513584"/>
              <a:gd name="connsiteY12" fmla="*/ 0 h 1222765"/>
              <a:gd name="connsiteX13" fmla="*/ 1167625 w 1513584"/>
              <a:gd name="connsiteY13" fmla="*/ 23052 h 1222765"/>
              <a:gd name="connsiteX14" fmla="*/ 1321306 w 1513584"/>
              <a:gd name="connsiteY14" fmla="*/ 130628 h 1222765"/>
              <a:gd name="connsiteX15" fmla="*/ 1398146 w 1513584"/>
              <a:gd name="connsiteY15" fmla="*/ 207469 h 1222765"/>
              <a:gd name="connsiteX16" fmla="*/ 1436566 w 1513584"/>
              <a:gd name="connsiteY16" fmla="*/ 268941 h 1222765"/>
              <a:gd name="connsiteX17" fmla="*/ 1451934 w 1513584"/>
              <a:gd name="connsiteY17" fmla="*/ 330413 h 1222765"/>
              <a:gd name="connsiteX18" fmla="*/ 1513407 w 1513584"/>
              <a:gd name="connsiteY18" fmla="*/ 484094 h 1222765"/>
              <a:gd name="connsiteX19" fmla="*/ 1467302 w 1513584"/>
              <a:gd name="connsiteY19" fmla="*/ 983556 h 1222765"/>
              <a:gd name="connsiteX20" fmla="*/ 1375094 w 1513584"/>
              <a:gd name="connsiteY20" fmla="*/ 1129553 h 1222765"/>
              <a:gd name="connsiteX21" fmla="*/ 1206045 w 1513584"/>
              <a:gd name="connsiteY21" fmla="*/ 1214077 h 1222765"/>
              <a:gd name="connsiteX22" fmla="*/ 1021628 w 1513584"/>
              <a:gd name="connsiteY22" fmla="*/ 1221761 h 1222765"/>
              <a:gd name="connsiteX0" fmla="*/ 1021628 w 1513584"/>
              <a:gd name="connsiteY0" fmla="*/ 1221761 h 1273120"/>
              <a:gd name="connsiteX1" fmla="*/ 632539 w 1513584"/>
              <a:gd name="connsiteY1" fmla="*/ 1271951 h 1273120"/>
              <a:gd name="connsiteX2" fmla="*/ 468378 w 1513584"/>
              <a:gd name="connsiteY2" fmla="*/ 1160289 h 1273120"/>
              <a:gd name="connsiteX3" fmla="*/ 345433 w 1513584"/>
              <a:gd name="connsiteY3" fmla="*/ 1121869 h 1273120"/>
              <a:gd name="connsiteX4" fmla="*/ 199437 w 1513584"/>
              <a:gd name="connsiteY4" fmla="*/ 1060396 h 1273120"/>
              <a:gd name="connsiteX5" fmla="*/ 76492 w 1513584"/>
              <a:gd name="connsiteY5" fmla="*/ 899032 h 1273120"/>
              <a:gd name="connsiteX6" fmla="*/ 7336 w 1513584"/>
              <a:gd name="connsiteY6" fmla="*/ 745351 h 1273120"/>
              <a:gd name="connsiteX7" fmla="*/ 15020 w 1513584"/>
              <a:gd name="connsiteY7" fmla="*/ 545566 h 1273120"/>
              <a:gd name="connsiteX8" fmla="*/ 122596 w 1513584"/>
              <a:gd name="connsiteY8" fmla="*/ 361149 h 1273120"/>
              <a:gd name="connsiteX9" fmla="*/ 291645 w 1513584"/>
              <a:gd name="connsiteY9" fmla="*/ 338097 h 1273120"/>
              <a:gd name="connsiteX10" fmla="*/ 414590 w 1513584"/>
              <a:gd name="connsiteY10" fmla="*/ 299677 h 1273120"/>
              <a:gd name="connsiteX11" fmla="*/ 575954 w 1513584"/>
              <a:gd name="connsiteY11" fmla="*/ 122944 h 1273120"/>
              <a:gd name="connsiteX12" fmla="*/ 752687 w 1513584"/>
              <a:gd name="connsiteY12" fmla="*/ 0 h 1273120"/>
              <a:gd name="connsiteX13" fmla="*/ 1167625 w 1513584"/>
              <a:gd name="connsiteY13" fmla="*/ 23052 h 1273120"/>
              <a:gd name="connsiteX14" fmla="*/ 1321306 w 1513584"/>
              <a:gd name="connsiteY14" fmla="*/ 130628 h 1273120"/>
              <a:gd name="connsiteX15" fmla="*/ 1398146 w 1513584"/>
              <a:gd name="connsiteY15" fmla="*/ 207469 h 1273120"/>
              <a:gd name="connsiteX16" fmla="*/ 1436566 w 1513584"/>
              <a:gd name="connsiteY16" fmla="*/ 268941 h 1273120"/>
              <a:gd name="connsiteX17" fmla="*/ 1451934 w 1513584"/>
              <a:gd name="connsiteY17" fmla="*/ 330413 h 1273120"/>
              <a:gd name="connsiteX18" fmla="*/ 1513407 w 1513584"/>
              <a:gd name="connsiteY18" fmla="*/ 484094 h 1273120"/>
              <a:gd name="connsiteX19" fmla="*/ 1467302 w 1513584"/>
              <a:gd name="connsiteY19" fmla="*/ 983556 h 1273120"/>
              <a:gd name="connsiteX20" fmla="*/ 1375094 w 1513584"/>
              <a:gd name="connsiteY20" fmla="*/ 1129553 h 1273120"/>
              <a:gd name="connsiteX21" fmla="*/ 1206045 w 1513584"/>
              <a:gd name="connsiteY21" fmla="*/ 1214077 h 1273120"/>
              <a:gd name="connsiteX22" fmla="*/ 1021628 w 1513584"/>
              <a:gd name="connsiteY22" fmla="*/ 1221761 h 1273120"/>
              <a:gd name="connsiteX0" fmla="*/ 1021628 w 1513584"/>
              <a:gd name="connsiteY0" fmla="*/ 1221761 h 1273120"/>
              <a:gd name="connsiteX1" fmla="*/ 632539 w 1513584"/>
              <a:gd name="connsiteY1" fmla="*/ 1271951 h 1273120"/>
              <a:gd name="connsiteX2" fmla="*/ 468378 w 1513584"/>
              <a:gd name="connsiteY2" fmla="*/ 1160289 h 1273120"/>
              <a:gd name="connsiteX3" fmla="*/ 345433 w 1513584"/>
              <a:gd name="connsiteY3" fmla="*/ 1121869 h 1273120"/>
              <a:gd name="connsiteX4" fmla="*/ 76492 w 1513584"/>
              <a:gd name="connsiteY4" fmla="*/ 899032 h 1273120"/>
              <a:gd name="connsiteX5" fmla="*/ 7336 w 1513584"/>
              <a:gd name="connsiteY5" fmla="*/ 745351 h 1273120"/>
              <a:gd name="connsiteX6" fmla="*/ 15020 w 1513584"/>
              <a:gd name="connsiteY6" fmla="*/ 545566 h 1273120"/>
              <a:gd name="connsiteX7" fmla="*/ 122596 w 1513584"/>
              <a:gd name="connsiteY7" fmla="*/ 361149 h 1273120"/>
              <a:gd name="connsiteX8" fmla="*/ 291645 w 1513584"/>
              <a:gd name="connsiteY8" fmla="*/ 338097 h 1273120"/>
              <a:gd name="connsiteX9" fmla="*/ 414590 w 1513584"/>
              <a:gd name="connsiteY9" fmla="*/ 299677 h 1273120"/>
              <a:gd name="connsiteX10" fmla="*/ 575954 w 1513584"/>
              <a:gd name="connsiteY10" fmla="*/ 122944 h 1273120"/>
              <a:gd name="connsiteX11" fmla="*/ 752687 w 1513584"/>
              <a:gd name="connsiteY11" fmla="*/ 0 h 1273120"/>
              <a:gd name="connsiteX12" fmla="*/ 1167625 w 1513584"/>
              <a:gd name="connsiteY12" fmla="*/ 23052 h 1273120"/>
              <a:gd name="connsiteX13" fmla="*/ 1321306 w 1513584"/>
              <a:gd name="connsiteY13" fmla="*/ 130628 h 1273120"/>
              <a:gd name="connsiteX14" fmla="*/ 1398146 w 1513584"/>
              <a:gd name="connsiteY14" fmla="*/ 207469 h 1273120"/>
              <a:gd name="connsiteX15" fmla="*/ 1436566 w 1513584"/>
              <a:gd name="connsiteY15" fmla="*/ 268941 h 1273120"/>
              <a:gd name="connsiteX16" fmla="*/ 1451934 w 1513584"/>
              <a:gd name="connsiteY16" fmla="*/ 330413 h 1273120"/>
              <a:gd name="connsiteX17" fmla="*/ 1513407 w 1513584"/>
              <a:gd name="connsiteY17" fmla="*/ 484094 h 1273120"/>
              <a:gd name="connsiteX18" fmla="*/ 1467302 w 1513584"/>
              <a:gd name="connsiteY18" fmla="*/ 983556 h 1273120"/>
              <a:gd name="connsiteX19" fmla="*/ 1375094 w 1513584"/>
              <a:gd name="connsiteY19" fmla="*/ 1129553 h 1273120"/>
              <a:gd name="connsiteX20" fmla="*/ 1206045 w 1513584"/>
              <a:gd name="connsiteY20" fmla="*/ 1214077 h 1273120"/>
              <a:gd name="connsiteX21" fmla="*/ 1021628 w 1513584"/>
              <a:gd name="connsiteY21" fmla="*/ 1221761 h 1273120"/>
              <a:gd name="connsiteX0" fmla="*/ 1021628 w 1519782"/>
              <a:gd name="connsiteY0" fmla="*/ 1221761 h 1273120"/>
              <a:gd name="connsiteX1" fmla="*/ 632539 w 1519782"/>
              <a:gd name="connsiteY1" fmla="*/ 1271951 h 1273120"/>
              <a:gd name="connsiteX2" fmla="*/ 468378 w 1519782"/>
              <a:gd name="connsiteY2" fmla="*/ 1160289 h 1273120"/>
              <a:gd name="connsiteX3" fmla="*/ 345433 w 1519782"/>
              <a:gd name="connsiteY3" fmla="*/ 1121869 h 1273120"/>
              <a:gd name="connsiteX4" fmla="*/ 76492 w 1519782"/>
              <a:gd name="connsiteY4" fmla="*/ 899032 h 1273120"/>
              <a:gd name="connsiteX5" fmla="*/ 7336 w 1519782"/>
              <a:gd name="connsiteY5" fmla="*/ 745351 h 1273120"/>
              <a:gd name="connsiteX6" fmla="*/ 15020 w 1519782"/>
              <a:gd name="connsiteY6" fmla="*/ 545566 h 1273120"/>
              <a:gd name="connsiteX7" fmla="*/ 122596 w 1519782"/>
              <a:gd name="connsiteY7" fmla="*/ 361149 h 1273120"/>
              <a:gd name="connsiteX8" fmla="*/ 291645 w 1519782"/>
              <a:gd name="connsiteY8" fmla="*/ 338097 h 1273120"/>
              <a:gd name="connsiteX9" fmla="*/ 414590 w 1519782"/>
              <a:gd name="connsiteY9" fmla="*/ 299677 h 1273120"/>
              <a:gd name="connsiteX10" fmla="*/ 575954 w 1519782"/>
              <a:gd name="connsiteY10" fmla="*/ 122944 h 1273120"/>
              <a:gd name="connsiteX11" fmla="*/ 752687 w 1519782"/>
              <a:gd name="connsiteY11" fmla="*/ 0 h 1273120"/>
              <a:gd name="connsiteX12" fmla="*/ 1167625 w 1519782"/>
              <a:gd name="connsiteY12" fmla="*/ 23052 h 1273120"/>
              <a:gd name="connsiteX13" fmla="*/ 1321306 w 1519782"/>
              <a:gd name="connsiteY13" fmla="*/ 130628 h 1273120"/>
              <a:gd name="connsiteX14" fmla="*/ 1398146 w 1519782"/>
              <a:gd name="connsiteY14" fmla="*/ 207469 h 1273120"/>
              <a:gd name="connsiteX15" fmla="*/ 1436566 w 1519782"/>
              <a:gd name="connsiteY15" fmla="*/ 268941 h 1273120"/>
              <a:gd name="connsiteX16" fmla="*/ 1327506 w 1519782"/>
              <a:gd name="connsiteY16" fmla="*/ 402754 h 1273120"/>
              <a:gd name="connsiteX17" fmla="*/ 1513407 w 1519782"/>
              <a:gd name="connsiteY17" fmla="*/ 484094 h 1273120"/>
              <a:gd name="connsiteX18" fmla="*/ 1467302 w 1519782"/>
              <a:gd name="connsiteY18" fmla="*/ 983556 h 1273120"/>
              <a:gd name="connsiteX19" fmla="*/ 1375094 w 1519782"/>
              <a:gd name="connsiteY19" fmla="*/ 1129553 h 1273120"/>
              <a:gd name="connsiteX20" fmla="*/ 1206045 w 1519782"/>
              <a:gd name="connsiteY20" fmla="*/ 1214077 h 1273120"/>
              <a:gd name="connsiteX21" fmla="*/ 1021628 w 1519782"/>
              <a:gd name="connsiteY21" fmla="*/ 1221761 h 1273120"/>
              <a:gd name="connsiteX0" fmla="*/ 1021628 w 1519782"/>
              <a:gd name="connsiteY0" fmla="*/ 1221761 h 1273120"/>
              <a:gd name="connsiteX1" fmla="*/ 632539 w 1519782"/>
              <a:gd name="connsiteY1" fmla="*/ 1271951 h 1273120"/>
              <a:gd name="connsiteX2" fmla="*/ 468378 w 1519782"/>
              <a:gd name="connsiteY2" fmla="*/ 1160289 h 1273120"/>
              <a:gd name="connsiteX3" fmla="*/ 345433 w 1519782"/>
              <a:gd name="connsiteY3" fmla="*/ 1121869 h 1273120"/>
              <a:gd name="connsiteX4" fmla="*/ 76492 w 1519782"/>
              <a:gd name="connsiteY4" fmla="*/ 899032 h 1273120"/>
              <a:gd name="connsiteX5" fmla="*/ 7336 w 1519782"/>
              <a:gd name="connsiteY5" fmla="*/ 745351 h 1273120"/>
              <a:gd name="connsiteX6" fmla="*/ 15020 w 1519782"/>
              <a:gd name="connsiteY6" fmla="*/ 545566 h 1273120"/>
              <a:gd name="connsiteX7" fmla="*/ 122596 w 1519782"/>
              <a:gd name="connsiteY7" fmla="*/ 361149 h 1273120"/>
              <a:gd name="connsiteX8" fmla="*/ 291645 w 1519782"/>
              <a:gd name="connsiteY8" fmla="*/ 338097 h 1273120"/>
              <a:gd name="connsiteX9" fmla="*/ 414590 w 1519782"/>
              <a:gd name="connsiteY9" fmla="*/ 299677 h 1273120"/>
              <a:gd name="connsiteX10" fmla="*/ 575954 w 1519782"/>
              <a:gd name="connsiteY10" fmla="*/ 122944 h 1273120"/>
              <a:gd name="connsiteX11" fmla="*/ 752687 w 1519782"/>
              <a:gd name="connsiteY11" fmla="*/ 0 h 1273120"/>
              <a:gd name="connsiteX12" fmla="*/ 1167625 w 1519782"/>
              <a:gd name="connsiteY12" fmla="*/ 23052 h 1273120"/>
              <a:gd name="connsiteX13" fmla="*/ 1321306 w 1519782"/>
              <a:gd name="connsiteY13" fmla="*/ 130628 h 1273120"/>
              <a:gd name="connsiteX14" fmla="*/ 1398146 w 1519782"/>
              <a:gd name="connsiteY14" fmla="*/ 207469 h 1273120"/>
              <a:gd name="connsiteX15" fmla="*/ 1327506 w 1519782"/>
              <a:gd name="connsiteY15" fmla="*/ 402754 h 1273120"/>
              <a:gd name="connsiteX16" fmla="*/ 1513407 w 1519782"/>
              <a:gd name="connsiteY16" fmla="*/ 484094 h 1273120"/>
              <a:gd name="connsiteX17" fmla="*/ 1467302 w 1519782"/>
              <a:gd name="connsiteY17" fmla="*/ 983556 h 1273120"/>
              <a:gd name="connsiteX18" fmla="*/ 1375094 w 1519782"/>
              <a:gd name="connsiteY18" fmla="*/ 1129553 h 1273120"/>
              <a:gd name="connsiteX19" fmla="*/ 1206045 w 1519782"/>
              <a:gd name="connsiteY19" fmla="*/ 1214077 h 1273120"/>
              <a:gd name="connsiteX20" fmla="*/ 1021628 w 1519782"/>
              <a:gd name="connsiteY20" fmla="*/ 1221761 h 1273120"/>
              <a:gd name="connsiteX0" fmla="*/ 1021628 w 1519782"/>
              <a:gd name="connsiteY0" fmla="*/ 1221761 h 1273120"/>
              <a:gd name="connsiteX1" fmla="*/ 632539 w 1519782"/>
              <a:gd name="connsiteY1" fmla="*/ 1271951 h 1273120"/>
              <a:gd name="connsiteX2" fmla="*/ 468378 w 1519782"/>
              <a:gd name="connsiteY2" fmla="*/ 1160289 h 1273120"/>
              <a:gd name="connsiteX3" fmla="*/ 345433 w 1519782"/>
              <a:gd name="connsiteY3" fmla="*/ 1121869 h 1273120"/>
              <a:gd name="connsiteX4" fmla="*/ 76492 w 1519782"/>
              <a:gd name="connsiteY4" fmla="*/ 899032 h 1273120"/>
              <a:gd name="connsiteX5" fmla="*/ 7336 w 1519782"/>
              <a:gd name="connsiteY5" fmla="*/ 745351 h 1273120"/>
              <a:gd name="connsiteX6" fmla="*/ 15020 w 1519782"/>
              <a:gd name="connsiteY6" fmla="*/ 545566 h 1273120"/>
              <a:gd name="connsiteX7" fmla="*/ 122596 w 1519782"/>
              <a:gd name="connsiteY7" fmla="*/ 361149 h 1273120"/>
              <a:gd name="connsiteX8" fmla="*/ 291645 w 1519782"/>
              <a:gd name="connsiteY8" fmla="*/ 338097 h 1273120"/>
              <a:gd name="connsiteX9" fmla="*/ 414590 w 1519782"/>
              <a:gd name="connsiteY9" fmla="*/ 299677 h 1273120"/>
              <a:gd name="connsiteX10" fmla="*/ 575954 w 1519782"/>
              <a:gd name="connsiteY10" fmla="*/ 122944 h 1273120"/>
              <a:gd name="connsiteX11" fmla="*/ 752687 w 1519782"/>
              <a:gd name="connsiteY11" fmla="*/ 0 h 1273120"/>
              <a:gd name="connsiteX12" fmla="*/ 1167625 w 1519782"/>
              <a:gd name="connsiteY12" fmla="*/ 23052 h 1273120"/>
              <a:gd name="connsiteX13" fmla="*/ 1321306 w 1519782"/>
              <a:gd name="connsiteY13" fmla="*/ 130628 h 1273120"/>
              <a:gd name="connsiteX14" fmla="*/ 1327506 w 1519782"/>
              <a:gd name="connsiteY14" fmla="*/ 402754 h 1273120"/>
              <a:gd name="connsiteX15" fmla="*/ 1513407 w 1519782"/>
              <a:gd name="connsiteY15" fmla="*/ 484094 h 1273120"/>
              <a:gd name="connsiteX16" fmla="*/ 1467302 w 1519782"/>
              <a:gd name="connsiteY16" fmla="*/ 983556 h 1273120"/>
              <a:gd name="connsiteX17" fmla="*/ 1375094 w 1519782"/>
              <a:gd name="connsiteY17" fmla="*/ 1129553 h 1273120"/>
              <a:gd name="connsiteX18" fmla="*/ 1206045 w 1519782"/>
              <a:gd name="connsiteY18" fmla="*/ 1214077 h 1273120"/>
              <a:gd name="connsiteX19" fmla="*/ 1021628 w 1519782"/>
              <a:gd name="connsiteY19" fmla="*/ 1221761 h 1273120"/>
              <a:gd name="connsiteX0" fmla="*/ 1021628 w 1586216"/>
              <a:gd name="connsiteY0" fmla="*/ 1221761 h 1273120"/>
              <a:gd name="connsiteX1" fmla="*/ 632539 w 1586216"/>
              <a:gd name="connsiteY1" fmla="*/ 1271951 h 1273120"/>
              <a:gd name="connsiteX2" fmla="*/ 468378 w 1586216"/>
              <a:gd name="connsiteY2" fmla="*/ 1160289 h 1273120"/>
              <a:gd name="connsiteX3" fmla="*/ 345433 w 1586216"/>
              <a:gd name="connsiteY3" fmla="*/ 1121869 h 1273120"/>
              <a:gd name="connsiteX4" fmla="*/ 76492 w 1586216"/>
              <a:gd name="connsiteY4" fmla="*/ 899032 h 1273120"/>
              <a:gd name="connsiteX5" fmla="*/ 7336 w 1586216"/>
              <a:gd name="connsiteY5" fmla="*/ 745351 h 1273120"/>
              <a:gd name="connsiteX6" fmla="*/ 15020 w 1586216"/>
              <a:gd name="connsiteY6" fmla="*/ 545566 h 1273120"/>
              <a:gd name="connsiteX7" fmla="*/ 122596 w 1586216"/>
              <a:gd name="connsiteY7" fmla="*/ 361149 h 1273120"/>
              <a:gd name="connsiteX8" fmla="*/ 291645 w 1586216"/>
              <a:gd name="connsiteY8" fmla="*/ 338097 h 1273120"/>
              <a:gd name="connsiteX9" fmla="*/ 414590 w 1586216"/>
              <a:gd name="connsiteY9" fmla="*/ 299677 h 1273120"/>
              <a:gd name="connsiteX10" fmla="*/ 575954 w 1586216"/>
              <a:gd name="connsiteY10" fmla="*/ 122944 h 1273120"/>
              <a:gd name="connsiteX11" fmla="*/ 752687 w 1586216"/>
              <a:gd name="connsiteY11" fmla="*/ 0 h 1273120"/>
              <a:gd name="connsiteX12" fmla="*/ 1167625 w 1586216"/>
              <a:gd name="connsiteY12" fmla="*/ 23052 h 1273120"/>
              <a:gd name="connsiteX13" fmla="*/ 1321306 w 1586216"/>
              <a:gd name="connsiteY13" fmla="*/ 130628 h 1273120"/>
              <a:gd name="connsiteX14" fmla="*/ 1327506 w 1586216"/>
              <a:gd name="connsiteY14" fmla="*/ 402754 h 1273120"/>
              <a:gd name="connsiteX15" fmla="*/ 1582855 w 1586216"/>
              <a:gd name="connsiteY15" fmla="*/ 677970 h 1273120"/>
              <a:gd name="connsiteX16" fmla="*/ 1467302 w 1586216"/>
              <a:gd name="connsiteY16" fmla="*/ 983556 h 1273120"/>
              <a:gd name="connsiteX17" fmla="*/ 1375094 w 1586216"/>
              <a:gd name="connsiteY17" fmla="*/ 1129553 h 1273120"/>
              <a:gd name="connsiteX18" fmla="*/ 1206045 w 1586216"/>
              <a:gd name="connsiteY18" fmla="*/ 1214077 h 1273120"/>
              <a:gd name="connsiteX19" fmla="*/ 1021628 w 1586216"/>
              <a:gd name="connsiteY19" fmla="*/ 1221761 h 127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586216" h="1273120">
                <a:moveTo>
                  <a:pt x="1021628" y="1221761"/>
                </a:moveTo>
                <a:cubicBezTo>
                  <a:pt x="929420" y="1221761"/>
                  <a:pt x="724747" y="1282196"/>
                  <a:pt x="632539" y="1271951"/>
                </a:cubicBezTo>
                <a:cubicBezTo>
                  <a:pt x="540331" y="1261706"/>
                  <a:pt x="516229" y="1185303"/>
                  <a:pt x="468378" y="1160289"/>
                </a:cubicBezTo>
                <a:cubicBezTo>
                  <a:pt x="420527" y="1135275"/>
                  <a:pt x="410747" y="1165412"/>
                  <a:pt x="345433" y="1121869"/>
                </a:cubicBezTo>
                <a:cubicBezTo>
                  <a:pt x="280119" y="1078326"/>
                  <a:pt x="132841" y="961785"/>
                  <a:pt x="76492" y="899032"/>
                </a:cubicBezTo>
                <a:cubicBezTo>
                  <a:pt x="20143" y="836279"/>
                  <a:pt x="17581" y="804262"/>
                  <a:pt x="7336" y="745351"/>
                </a:cubicBezTo>
                <a:cubicBezTo>
                  <a:pt x="-2909" y="686440"/>
                  <a:pt x="-4190" y="609599"/>
                  <a:pt x="15020" y="545566"/>
                </a:cubicBezTo>
                <a:cubicBezTo>
                  <a:pt x="34230" y="481533"/>
                  <a:pt x="76492" y="395727"/>
                  <a:pt x="122596" y="361149"/>
                </a:cubicBezTo>
                <a:cubicBezTo>
                  <a:pt x="168700" y="326571"/>
                  <a:pt x="242979" y="348342"/>
                  <a:pt x="291645" y="338097"/>
                </a:cubicBezTo>
                <a:cubicBezTo>
                  <a:pt x="340311" y="327852"/>
                  <a:pt x="367205" y="335536"/>
                  <a:pt x="414590" y="299677"/>
                </a:cubicBezTo>
                <a:cubicBezTo>
                  <a:pt x="461975" y="263818"/>
                  <a:pt x="519605" y="172890"/>
                  <a:pt x="575954" y="122944"/>
                </a:cubicBezTo>
                <a:cubicBezTo>
                  <a:pt x="632303" y="72998"/>
                  <a:pt x="654075" y="16649"/>
                  <a:pt x="752687" y="0"/>
                </a:cubicBezTo>
                <a:lnTo>
                  <a:pt x="1167625" y="23052"/>
                </a:lnTo>
                <a:cubicBezTo>
                  <a:pt x="1203484" y="43543"/>
                  <a:pt x="1294659" y="67344"/>
                  <a:pt x="1321306" y="130628"/>
                </a:cubicBezTo>
                <a:cubicBezTo>
                  <a:pt x="1347953" y="193912"/>
                  <a:pt x="1283915" y="311530"/>
                  <a:pt x="1327506" y="402754"/>
                </a:cubicBezTo>
                <a:cubicBezTo>
                  <a:pt x="1371097" y="493978"/>
                  <a:pt x="1559556" y="581170"/>
                  <a:pt x="1582855" y="677970"/>
                </a:cubicBezTo>
                <a:cubicBezTo>
                  <a:pt x="1606154" y="774770"/>
                  <a:pt x="1501929" y="908292"/>
                  <a:pt x="1467302" y="983556"/>
                </a:cubicBezTo>
                <a:cubicBezTo>
                  <a:pt x="1432675" y="1058820"/>
                  <a:pt x="1418637" y="1091133"/>
                  <a:pt x="1375094" y="1129553"/>
                </a:cubicBezTo>
                <a:cubicBezTo>
                  <a:pt x="1331551" y="1167973"/>
                  <a:pt x="1264956" y="1198709"/>
                  <a:pt x="1206045" y="1214077"/>
                </a:cubicBezTo>
                <a:cubicBezTo>
                  <a:pt x="1147134" y="1229445"/>
                  <a:pt x="1083100" y="1219200"/>
                  <a:pt x="1021628" y="1221761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orme libre 9"/>
          <p:cNvSpPr/>
          <p:nvPr/>
        </p:nvSpPr>
        <p:spPr>
          <a:xfrm>
            <a:off x="6232140" y="1592767"/>
            <a:ext cx="1714761" cy="1265509"/>
          </a:xfrm>
          <a:custGeom>
            <a:avLst/>
            <a:gdLst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68834 w 1506139"/>
              <a:gd name="connsiteY8" fmla="*/ 1129553 h 1275549"/>
              <a:gd name="connsiteX9" fmla="*/ 338097 w 1506139"/>
              <a:gd name="connsiteY9" fmla="*/ 1121869 h 1275549"/>
              <a:gd name="connsiteX10" fmla="*/ 284309 w 1506139"/>
              <a:gd name="connsiteY10" fmla="*/ 1106501 h 1275549"/>
              <a:gd name="connsiteX11" fmla="*/ 261257 w 1506139"/>
              <a:gd name="connsiteY11" fmla="*/ 1091132 h 1275549"/>
              <a:gd name="connsiteX12" fmla="*/ 192101 w 1506139"/>
              <a:gd name="connsiteY12" fmla="*/ 1060396 h 1275549"/>
              <a:gd name="connsiteX13" fmla="*/ 145997 w 1506139"/>
              <a:gd name="connsiteY13" fmla="*/ 1014292 h 1275549"/>
              <a:gd name="connsiteX14" fmla="*/ 107576 w 1506139"/>
              <a:gd name="connsiteY14" fmla="*/ 968188 h 1275549"/>
              <a:gd name="connsiteX15" fmla="*/ 99892 w 1506139"/>
              <a:gd name="connsiteY15" fmla="*/ 945136 h 1275549"/>
              <a:gd name="connsiteX16" fmla="*/ 69156 w 1506139"/>
              <a:gd name="connsiteY16" fmla="*/ 899032 h 1275549"/>
              <a:gd name="connsiteX17" fmla="*/ 46104 w 1506139"/>
              <a:gd name="connsiteY17" fmla="*/ 860611 h 1275549"/>
              <a:gd name="connsiteX18" fmla="*/ 23052 w 1506139"/>
              <a:gd name="connsiteY18" fmla="*/ 806823 h 1275549"/>
              <a:gd name="connsiteX19" fmla="*/ 0 w 1506139"/>
              <a:gd name="connsiteY19" fmla="*/ 745351 h 1275549"/>
              <a:gd name="connsiteX20" fmla="*/ 7684 w 1506139"/>
              <a:gd name="connsiteY20" fmla="*/ 545566 h 1275549"/>
              <a:gd name="connsiteX21" fmla="*/ 30736 w 1506139"/>
              <a:gd name="connsiteY21" fmla="*/ 461042 h 1275549"/>
              <a:gd name="connsiteX22" fmla="*/ 38420 w 1506139"/>
              <a:gd name="connsiteY22" fmla="*/ 422622 h 1275549"/>
              <a:gd name="connsiteX23" fmla="*/ 115260 w 1506139"/>
              <a:gd name="connsiteY23" fmla="*/ 361149 h 1275549"/>
              <a:gd name="connsiteX24" fmla="*/ 138313 w 1506139"/>
              <a:gd name="connsiteY24" fmla="*/ 353465 h 1275549"/>
              <a:gd name="connsiteX25" fmla="*/ 284309 w 1506139"/>
              <a:gd name="connsiteY25" fmla="*/ 338097 h 1275549"/>
              <a:gd name="connsiteX26" fmla="*/ 315045 w 1506139"/>
              <a:gd name="connsiteY26" fmla="*/ 322729 h 1275549"/>
              <a:gd name="connsiteX27" fmla="*/ 407254 w 1506139"/>
              <a:gd name="connsiteY27" fmla="*/ 299677 h 1275549"/>
              <a:gd name="connsiteX28" fmla="*/ 468726 w 1506139"/>
              <a:gd name="connsiteY28" fmla="*/ 261257 h 1275549"/>
              <a:gd name="connsiteX29" fmla="*/ 522514 w 1506139"/>
              <a:gd name="connsiteY29" fmla="*/ 199785 h 1275549"/>
              <a:gd name="connsiteX30" fmla="*/ 537882 w 1506139"/>
              <a:gd name="connsiteY30" fmla="*/ 184416 h 1275549"/>
              <a:gd name="connsiteX31" fmla="*/ 568618 w 1506139"/>
              <a:gd name="connsiteY31" fmla="*/ 122944 h 1275549"/>
              <a:gd name="connsiteX32" fmla="*/ 576302 w 1506139"/>
              <a:gd name="connsiteY32" fmla="*/ 99892 h 1275549"/>
              <a:gd name="connsiteX33" fmla="*/ 614723 w 1506139"/>
              <a:gd name="connsiteY33" fmla="*/ 38420 h 1275549"/>
              <a:gd name="connsiteX34" fmla="*/ 668511 w 1506139"/>
              <a:gd name="connsiteY34" fmla="*/ 23052 h 1275549"/>
              <a:gd name="connsiteX35" fmla="*/ 745351 w 1506139"/>
              <a:gd name="connsiteY35" fmla="*/ 0 h 1275549"/>
              <a:gd name="connsiteX36" fmla="*/ 1098817 w 1506139"/>
              <a:gd name="connsiteY36" fmla="*/ 7684 h 1275549"/>
              <a:gd name="connsiteX37" fmla="*/ 1121869 w 1506139"/>
              <a:gd name="connsiteY37" fmla="*/ 15368 h 1275549"/>
              <a:gd name="connsiteX38" fmla="*/ 1160289 w 1506139"/>
              <a:gd name="connsiteY38" fmla="*/ 23052 h 1275549"/>
              <a:gd name="connsiteX39" fmla="*/ 1214077 w 1506139"/>
              <a:gd name="connsiteY39" fmla="*/ 61472 h 1275549"/>
              <a:gd name="connsiteX40" fmla="*/ 1260181 w 1506139"/>
              <a:gd name="connsiteY40" fmla="*/ 76840 h 1275549"/>
              <a:gd name="connsiteX41" fmla="*/ 1313970 w 1506139"/>
              <a:gd name="connsiteY41" fmla="*/ 130628 h 1275549"/>
              <a:gd name="connsiteX42" fmla="*/ 1375442 w 1506139"/>
              <a:gd name="connsiteY42" fmla="*/ 184416 h 1275549"/>
              <a:gd name="connsiteX43" fmla="*/ 1390810 w 1506139"/>
              <a:gd name="connsiteY43" fmla="*/ 207469 h 1275549"/>
              <a:gd name="connsiteX44" fmla="*/ 1429230 w 1506139"/>
              <a:gd name="connsiteY44" fmla="*/ 268941 h 1275549"/>
              <a:gd name="connsiteX45" fmla="*/ 1444598 w 1506139"/>
              <a:gd name="connsiteY45" fmla="*/ 330413 h 1275549"/>
              <a:gd name="connsiteX46" fmla="*/ 1459966 w 1506139"/>
              <a:gd name="connsiteY46" fmla="*/ 353465 h 1275549"/>
              <a:gd name="connsiteX47" fmla="*/ 1498387 w 1506139"/>
              <a:gd name="connsiteY47" fmla="*/ 437990 h 1275549"/>
              <a:gd name="connsiteX48" fmla="*/ 1506071 w 1506139"/>
              <a:gd name="connsiteY48" fmla="*/ 484094 h 1275549"/>
              <a:gd name="connsiteX49" fmla="*/ 1467650 w 1506139"/>
              <a:gd name="connsiteY49" fmla="*/ 929768 h 1275549"/>
              <a:gd name="connsiteX50" fmla="*/ 1459966 w 1506139"/>
              <a:gd name="connsiteY50" fmla="*/ 983556 h 1275549"/>
              <a:gd name="connsiteX51" fmla="*/ 1444598 w 1506139"/>
              <a:gd name="connsiteY51" fmla="*/ 1014292 h 1275549"/>
              <a:gd name="connsiteX52" fmla="*/ 1429230 w 1506139"/>
              <a:gd name="connsiteY52" fmla="*/ 1052712 h 1275549"/>
              <a:gd name="connsiteX53" fmla="*/ 1406178 w 1506139"/>
              <a:gd name="connsiteY53" fmla="*/ 1083448 h 1275549"/>
              <a:gd name="connsiteX54" fmla="*/ 1367758 w 1506139"/>
              <a:gd name="connsiteY54" fmla="*/ 1129553 h 1275549"/>
              <a:gd name="connsiteX55" fmla="*/ 1298602 w 1506139"/>
              <a:gd name="connsiteY55" fmla="*/ 1167973 h 1275549"/>
              <a:gd name="connsiteX56" fmla="*/ 1267866 w 1506139"/>
              <a:gd name="connsiteY56" fmla="*/ 1175657 h 1275549"/>
              <a:gd name="connsiteX57" fmla="*/ 1198709 w 1506139"/>
              <a:gd name="connsiteY57" fmla="*/ 1214077 h 1275549"/>
              <a:gd name="connsiteX58" fmla="*/ 1014292 w 1506139"/>
              <a:gd name="connsiteY58" fmla="*/ 1221761 h 1275549"/>
              <a:gd name="connsiteX59" fmla="*/ 929768 w 1506139"/>
              <a:gd name="connsiteY59" fmla="*/ 1244813 h 1275549"/>
              <a:gd name="connsiteX60" fmla="*/ 906716 w 1506139"/>
              <a:gd name="connsiteY60" fmla="*/ 1260181 h 1275549"/>
              <a:gd name="connsiteX61" fmla="*/ 868296 w 1506139"/>
              <a:gd name="connsiteY61" fmla="*/ 1275549 h 1275549"/>
              <a:gd name="connsiteX62" fmla="*/ 791455 w 1506139"/>
              <a:gd name="connsiteY62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68834 w 1506139"/>
              <a:gd name="connsiteY8" fmla="*/ 1129553 h 1275549"/>
              <a:gd name="connsiteX9" fmla="*/ 338097 w 1506139"/>
              <a:gd name="connsiteY9" fmla="*/ 1121869 h 1275549"/>
              <a:gd name="connsiteX10" fmla="*/ 284309 w 1506139"/>
              <a:gd name="connsiteY10" fmla="*/ 1106501 h 1275549"/>
              <a:gd name="connsiteX11" fmla="*/ 261257 w 1506139"/>
              <a:gd name="connsiteY11" fmla="*/ 1091132 h 1275549"/>
              <a:gd name="connsiteX12" fmla="*/ 192101 w 1506139"/>
              <a:gd name="connsiteY12" fmla="*/ 1060396 h 1275549"/>
              <a:gd name="connsiteX13" fmla="*/ 145997 w 1506139"/>
              <a:gd name="connsiteY13" fmla="*/ 1014292 h 1275549"/>
              <a:gd name="connsiteX14" fmla="*/ 107576 w 1506139"/>
              <a:gd name="connsiteY14" fmla="*/ 968188 h 1275549"/>
              <a:gd name="connsiteX15" fmla="*/ 99892 w 1506139"/>
              <a:gd name="connsiteY15" fmla="*/ 945136 h 1275549"/>
              <a:gd name="connsiteX16" fmla="*/ 69156 w 1506139"/>
              <a:gd name="connsiteY16" fmla="*/ 899032 h 1275549"/>
              <a:gd name="connsiteX17" fmla="*/ 46104 w 1506139"/>
              <a:gd name="connsiteY17" fmla="*/ 860611 h 1275549"/>
              <a:gd name="connsiteX18" fmla="*/ 23052 w 1506139"/>
              <a:gd name="connsiteY18" fmla="*/ 806823 h 1275549"/>
              <a:gd name="connsiteX19" fmla="*/ 0 w 1506139"/>
              <a:gd name="connsiteY19" fmla="*/ 745351 h 1275549"/>
              <a:gd name="connsiteX20" fmla="*/ 7684 w 1506139"/>
              <a:gd name="connsiteY20" fmla="*/ 545566 h 1275549"/>
              <a:gd name="connsiteX21" fmla="*/ 30736 w 1506139"/>
              <a:gd name="connsiteY21" fmla="*/ 461042 h 1275549"/>
              <a:gd name="connsiteX22" fmla="*/ 38420 w 1506139"/>
              <a:gd name="connsiteY22" fmla="*/ 422622 h 1275549"/>
              <a:gd name="connsiteX23" fmla="*/ 115260 w 1506139"/>
              <a:gd name="connsiteY23" fmla="*/ 361149 h 1275549"/>
              <a:gd name="connsiteX24" fmla="*/ 138313 w 1506139"/>
              <a:gd name="connsiteY24" fmla="*/ 353465 h 1275549"/>
              <a:gd name="connsiteX25" fmla="*/ 284309 w 1506139"/>
              <a:gd name="connsiteY25" fmla="*/ 338097 h 1275549"/>
              <a:gd name="connsiteX26" fmla="*/ 407254 w 1506139"/>
              <a:gd name="connsiteY26" fmla="*/ 299677 h 1275549"/>
              <a:gd name="connsiteX27" fmla="*/ 468726 w 1506139"/>
              <a:gd name="connsiteY27" fmla="*/ 261257 h 1275549"/>
              <a:gd name="connsiteX28" fmla="*/ 522514 w 1506139"/>
              <a:gd name="connsiteY28" fmla="*/ 199785 h 1275549"/>
              <a:gd name="connsiteX29" fmla="*/ 537882 w 1506139"/>
              <a:gd name="connsiteY29" fmla="*/ 184416 h 1275549"/>
              <a:gd name="connsiteX30" fmla="*/ 568618 w 1506139"/>
              <a:gd name="connsiteY30" fmla="*/ 122944 h 1275549"/>
              <a:gd name="connsiteX31" fmla="*/ 576302 w 1506139"/>
              <a:gd name="connsiteY31" fmla="*/ 99892 h 1275549"/>
              <a:gd name="connsiteX32" fmla="*/ 614723 w 1506139"/>
              <a:gd name="connsiteY32" fmla="*/ 38420 h 1275549"/>
              <a:gd name="connsiteX33" fmla="*/ 668511 w 1506139"/>
              <a:gd name="connsiteY33" fmla="*/ 23052 h 1275549"/>
              <a:gd name="connsiteX34" fmla="*/ 745351 w 1506139"/>
              <a:gd name="connsiteY34" fmla="*/ 0 h 1275549"/>
              <a:gd name="connsiteX35" fmla="*/ 1098817 w 1506139"/>
              <a:gd name="connsiteY35" fmla="*/ 7684 h 1275549"/>
              <a:gd name="connsiteX36" fmla="*/ 1121869 w 1506139"/>
              <a:gd name="connsiteY36" fmla="*/ 15368 h 1275549"/>
              <a:gd name="connsiteX37" fmla="*/ 1160289 w 1506139"/>
              <a:gd name="connsiteY37" fmla="*/ 23052 h 1275549"/>
              <a:gd name="connsiteX38" fmla="*/ 1214077 w 1506139"/>
              <a:gd name="connsiteY38" fmla="*/ 61472 h 1275549"/>
              <a:gd name="connsiteX39" fmla="*/ 1260181 w 1506139"/>
              <a:gd name="connsiteY39" fmla="*/ 76840 h 1275549"/>
              <a:gd name="connsiteX40" fmla="*/ 1313970 w 1506139"/>
              <a:gd name="connsiteY40" fmla="*/ 130628 h 1275549"/>
              <a:gd name="connsiteX41" fmla="*/ 1375442 w 1506139"/>
              <a:gd name="connsiteY41" fmla="*/ 184416 h 1275549"/>
              <a:gd name="connsiteX42" fmla="*/ 1390810 w 1506139"/>
              <a:gd name="connsiteY42" fmla="*/ 207469 h 1275549"/>
              <a:gd name="connsiteX43" fmla="*/ 1429230 w 1506139"/>
              <a:gd name="connsiteY43" fmla="*/ 268941 h 1275549"/>
              <a:gd name="connsiteX44" fmla="*/ 1444598 w 1506139"/>
              <a:gd name="connsiteY44" fmla="*/ 330413 h 1275549"/>
              <a:gd name="connsiteX45" fmla="*/ 1459966 w 1506139"/>
              <a:gd name="connsiteY45" fmla="*/ 353465 h 1275549"/>
              <a:gd name="connsiteX46" fmla="*/ 1498387 w 1506139"/>
              <a:gd name="connsiteY46" fmla="*/ 437990 h 1275549"/>
              <a:gd name="connsiteX47" fmla="*/ 1506071 w 1506139"/>
              <a:gd name="connsiteY47" fmla="*/ 484094 h 1275549"/>
              <a:gd name="connsiteX48" fmla="*/ 1467650 w 1506139"/>
              <a:gd name="connsiteY48" fmla="*/ 929768 h 1275549"/>
              <a:gd name="connsiteX49" fmla="*/ 1459966 w 1506139"/>
              <a:gd name="connsiteY49" fmla="*/ 983556 h 1275549"/>
              <a:gd name="connsiteX50" fmla="*/ 1444598 w 1506139"/>
              <a:gd name="connsiteY50" fmla="*/ 1014292 h 1275549"/>
              <a:gd name="connsiteX51" fmla="*/ 1429230 w 1506139"/>
              <a:gd name="connsiteY51" fmla="*/ 1052712 h 1275549"/>
              <a:gd name="connsiteX52" fmla="*/ 1406178 w 1506139"/>
              <a:gd name="connsiteY52" fmla="*/ 1083448 h 1275549"/>
              <a:gd name="connsiteX53" fmla="*/ 1367758 w 1506139"/>
              <a:gd name="connsiteY53" fmla="*/ 1129553 h 1275549"/>
              <a:gd name="connsiteX54" fmla="*/ 1298602 w 1506139"/>
              <a:gd name="connsiteY54" fmla="*/ 1167973 h 1275549"/>
              <a:gd name="connsiteX55" fmla="*/ 1267866 w 1506139"/>
              <a:gd name="connsiteY55" fmla="*/ 1175657 h 1275549"/>
              <a:gd name="connsiteX56" fmla="*/ 1198709 w 1506139"/>
              <a:gd name="connsiteY56" fmla="*/ 1214077 h 1275549"/>
              <a:gd name="connsiteX57" fmla="*/ 1014292 w 1506139"/>
              <a:gd name="connsiteY57" fmla="*/ 1221761 h 1275549"/>
              <a:gd name="connsiteX58" fmla="*/ 929768 w 1506139"/>
              <a:gd name="connsiteY58" fmla="*/ 1244813 h 1275549"/>
              <a:gd name="connsiteX59" fmla="*/ 906716 w 1506139"/>
              <a:gd name="connsiteY59" fmla="*/ 1260181 h 1275549"/>
              <a:gd name="connsiteX60" fmla="*/ 868296 w 1506139"/>
              <a:gd name="connsiteY60" fmla="*/ 1275549 h 1275549"/>
              <a:gd name="connsiteX61" fmla="*/ 791455 w 1506139"/>
              <a:gd name="connsiteY61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68834 w 1506139"/>
              <a:gd name="connsiteY8" fmla="*/ 1129553 h 1275549"/>
              <a:gd name="connsiteX9" fmla="*/ 338097 w 1506139"/>
              <a:gd name="connsiteY9" fmla="*/ 1121869 h 1275549"/>
              <a:gd name="connsiteX10" fmla="*/ 284309 w 1506139"/>
              <a:gd name="connsiteY10" fmla="*/ 1106501 h 1275549"/>
              <a:gd name="connsiteX11" fmla="*/ 261257 w 1506139"/>
              <a:gd name="connsiteY11" fmla="*/ 1091132 h 1275549"/>
              <a:gd name="connsiteX12" fmla="*/ 192101 w 1506139"/>
              <a:gd name="connsiteY12" fmla="*/ 1060396 h 1275549"/>
              <a:gd name="connsiteX13" fmla="*/ 145997 w 1506139"/>
              <a:gd name="connsiteY13" fmla="*/ 1014292 h 1275549"/>
              <a:gd name="connsiteX14" fmla="*/ 107576 w 1506139"/>
              <a:gd name="connsiteY14" fmla="*/ 968188 h 1275549"/>
              <a:gd name="connsiteX15" fmla="*/ 99892 w 1506139"/>
              <a:gd name="connsiteY15" fmla="*/ 945136 h 1275549"/>
              <a:gd name="connsiteX16" fmla="*/ 69156 w 1506139"/>
              <a:gd name="connsiteY16" fmla="*/ 899032 h 1275549"/>
              <a:gd name="connsiteX17" fmla="*/ 46104 w 1506139"/>
              <a:gd name="connsiteY17" fmla="*/ 860611 h 1275549"/>
              <a:gd name="connsiteX18" fmla="*/ 23052 w 1506139"/>
              <a:gd name="connsiteY18" fmla="*/ 806823 h 1275549"/>
              <a:gd name="connsiteX19" fmla="*/ 0 w 1506139"/>
              <a:gd name="connsiteY19" fmla="*/ 745351 h 1275549"/>
              <a:gd name="connsiteX20" fmla="*/ 7684 w 1506139"/>
              <a:gd name="connsiteY20" fmla="*/ 545566 h 1275549"/>
              <a:gd name="connsiteX21" fmla="*/ 30736 w 1506139"/>
              <a:gd name="connsiteY21" fmla="*/ 461042 h 1275549"/>
              <a:gd name="connsiteX22" fmla="*/ 38420 w 1506139"/>
              <a:gd name="connsiteY22" fmla="*/ 422622 h 1275549"/>
              <a:gd name="connsiteX23" fmla="*/ 115260 w 1506139"/>
              <a:gd name="connsiteY23" fmla="*/ 361149 h 1275549"/>
              <a:gd name="connsiteX24" fmla="*/ 138313 w 1506139"/>
              <a:gd name="connsiteY24" fmla="*/ 353465 h 1275549"/>
              <a:gd name="connsiteX25" fmla="*/ 284309 w 1506139"/>
              <a:gd name="connsiteY25" fmla="*/ 338097 h 1275549"/>
              <a:gd name="connsiteX26" fmla="*/ 407254 w 1506139"/>
              <a:gd name="connsiteY26" fmla="*/ 299677 h 1275549"/>
              <a:gd name="connsiteX27" fmla="*/ 468726 w 1506139"/>
              <a:gd name="connsiteY27" fmla="*/ 261257 h 1275549"/>
              <a:gd name="connsiteX28" fmla="*/ 522514 w 1506139"/>
              <a:gd name="connsiteY28" fmla="*/ 199785 h 1275549"/>
              <a:gd name="connsiteX29" fmla="*/ 537882 w 1506139"/>
              <a:gd name="connsiteY29" fmla="*/ 184416 h 1275549"/>
              <a:gd name="connsiteX30" fmla="*/ 568618 w 1506139"/>
              <a:gd name="connsiteY30" fmla="*/ 122944 h 1275549"/>
              <a:gd name="connsiteX31" fmla="*/ 614723 w 1506139"/>
              <a:gd name="connsiteY31" fmla="*/ 38420 h 1275549"/>
              <a:gd name="connsiteX32" fmla="*/ 668511 w 1506139"/>
              <a:gd name="connsiteY32" fmla="*/ 23052 h 1275549"/>
              <a:gd name="connsiteX33" fmla="*/ 745351 w 1506139"/>
              <a:gd name="connsiteY33" fmla="*/ 0 h 1275549"/>
              <a:gd name="connsiteX34" fmla="*/ 1098817 w 1506139"/>
              <a:gd name="connsiteY34" fmla="*/ 7684 h 1275549"/>
              <a:gd name="connsiteX35" fmla="*/ 1121869 w 1506139"/>
              <a:gd name="connsiteY35" fmla="*/ 15368 h 1275549"/>
              <a:gd name="connsiteX36" fmla="*/ 1160289 w 1506139"/>
              <a:gd name="connsiteY36" fmla="*/ 23052 h 1275549"/>
              <a:gd name="connsiteX37" fmla="*/ 1214077 w 1506139"/>
              <a:gd name="connsiteY37" fmla="*/ 61472 h 1275549"/>
              <a:gd name="connsiteX38" fmla="*/ 1260181 w 1506139"/>
              <a:gd name="connsiteY38" fmla="*/ 76840 h 1275549"/>
              <a:gd name="connsiteX39" fmla="*/ 1313970 w 1506139"/>
              <a:gd name="connsiteY39" fmla="*/ 130628 h 1275549"/>
              <a:gd name="connsiteX40" fmla="*/ 1375442 w 1506139"/>
              <a:gd name="connsiteY40" fmla="*/ 184416 h 1275549"/>
              <a:gd name="connsiteX41" fmla="*/ 1390810 w 1506139"/>
              <a:gd name="connsiteY41" fmla="*/ 207469 h 1275549"/>
              <a:gd name="connsiteX42" fmla="*/ 1429230 w 1506139"/>
              <a:gd name="connsiteY42" fmla="*/ 268941 h 1275549"/>
              <a:gd name="connsiteX43" fmla="*/ 1444598 w 1506139"/>
              <a:gd name="connsiteY43" fmla="*/ 330413 h 1275549"/>
              <a:gd name="connsiteX44" fmla="*/ 1459966 w 1506139"/>
              <a:gd name="connsiteY44" fmla="*/ 353465 h 1275549"/>
              <a:gd name="connsiteX45" fmla="*/ 1498387 w 1506139"/>
              <a:gd name="connsiteY45" fmla="*/ 437990 h 1275549"/>
              <a:gd name="connsiteX46" fmla="*/ 1506071 w 1506139"/>
              <a:gd name="connsiteY46" fmla="*/ 484094 h 1275549"/>
              <a:gd name="connsiteX47" fmla="*/ 1467650 w 1506139"/>
              <a:gd name="connsiteY47" fmla="*/ 929768 h 1275549"/>
              <a:gd name="connsiteX48" fmla="*/ 1459966 w 1506139"/>
              <a:gd name="connsiteY48" fmla="*/ 983556 h 1275549"/>
              <a:gd name="connsiteX49" fmla="*/ 1444598 w 1506139"/>
              <a:gd name="connsiteY49" fmla="*/ 1014292 h 1275549"/>
              <a:gd name="connsiteX50" fmla="*/ 1429230 w 1506139"/>
              <a:gd name="connsiteY50" fmla="*/ 1052712 h 1275549"/>
              <a:gd name="connsiteX51" fmla="*/ 1406178 w 1506139"/>
              <a:gd name="connsiteY51" fmla="*/ 1083448 h 1275549"/>
              <a:gd name="connsiteX52" fmla="*/ 1367758 w 1506139"/>
              <a:gd name="connsiteY52" fmla="*/ 1129553 h 1275549"/>
              <a:gd name="connsiteX53" fmla="*/ 1298602 w 1506139"/>
              <a:gd name="connsiteY53" fmla="*/ 1167973 h 1275549"/>
              <a:gd name="connsiteX54" fmla="*/ 1267866 w 1506139"/>
              <a:gd name="connsiteY54" fmla="*/ 1175657 h 1275549"/>
              <a:gd name="connsiteX55" fmla="*/ 1198709 w 1506139"/>
              <a:gd name="connsiteY55" fmla="*/ 1214077 h 1275549"/>
              <a:gd name="connsiteX56" fmla="*/ 1014292 w 1506139"/>
              <a:gd name="connsiteY56" fmla="*/ 1221761 h 1275549"/>
              <a:gd name="connsiteX57" fmla="*/ 929768 w 1506139"/>
              <a:gd name="connsiteY57" fmla="*/ 1244813 h 1275549"/>
              <a:gd name="connsiteX58" fmla="*/ 906716 w 1506139"/>
              <a:gd name="connsiteY58" fmla="*/ 1260181 h 1275549"/>
              <a:gd name="connsiteX59" fmla="*/ 868296 w 1506139"/>
              <a:gd name="connsiteY59" fmla="*/ 1275549 h 1275549"/>
              <a:gd name="connsiteX60" fmla="*/ 791455 w 1506139"/>
              <a:gd name="connsiteY60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68834 w 1506139"/>
              <a:gd name="connsiteY8" fmla="*/ 1129553 h 1275549"/>
              <a:gd name="connsiteX9" fmla="*/ 338097 w 1506139"/>
              <a:gd name="connsiteY9" fmla="*/ 1121869 h 1275549"/>
              <a:gd name="connsiteX10" fmla="*/ 284309 w 1506139"/>
              <a:gd name="connsiteY10" fmla="*/ 1106501 h 1275549"/>
              <a:gd name="connsiteX11" fmla="*/ 261257 w 1506139"/>
              <a:gd name="connsiteY11" fmla="*/ 1091132 h 1275549"/>
              <a:gd name="connsiteX12" fmla="*/ 192101 w 1506139"/>
              <a:gd name="connsiteY12" fmla="*/ 1060396 h 1275549"/>
              <a:gd name="connsiteX13" fmla="*/ 145997 w 1506139"/>
              <a:gd name="connsiteY13" fmla="*/ 1014292 h 1275549"/>
              <a:gd name="connsiteX14" fmla="*/ 107576 w 1506139"/>
              <a:gd name="connsiteY14" fmla="*/ 968188 h 1275549"/>
              <a:gd name="connsiteX15" fmla="*/ 99892 w 1506139"/>
              <a:gd name="connsiteY15" fmla="*/ 945136 h 1275549"/>
              <a:gd name="connsiteX16" fmla="*/ 69156 w 1506139"/>
              <a:gd name="connsiteY16" fmla="*/ 899032 h 1275549"/>
              <a:gd name="connsiteX17" fmla="*/ 46104 w 1506139"/>
              <a:gd name="connsiteY17" fmla="*/ 860611 h 1275549"/>
              <a:gd name="connsiteX18" fmla="*/ 23052 w 1506139"/>
              <a:gd name="connsiteY18" fmla="*/ 806823 h 1275549"/>
              <a:gd name="connsiteX19" fmla="*/ 0 w 1506139"/>
              <a:gd name="connsiteY19" fmla="*/ 745351 h 1275549"/>
              <a:gd name="connsiteX20" fmla="*/ 7684 w 1506139"/>
              <a:gd name="connsiteY20" fmla="*/ 545566 h 1275549"/>
              <a:gd name="connsiteX21" fmla="*/ 30736 w 1506139"/>
              <a:gd name="connsiteY21" fmla="*/ 461042 h 1275549"/>
              <a:gd name="connsiteX22" fmla="*/ 38420 w 1506139"/>
              <a:gd name="connsiteY22" fmla="*/ 422622 h 1275549"/>
              <a:gd name="connsiteX23" fmla="*/ 115260 w 1506139"/>
              <a:gd name="connsiteY23" fmla="*/ 361149 h 1275549"/>
              <a:gd name="connsiteX24" fmla="*/ 138313 w 1506139"/>
              <a:gd name="connsiteY24" fmla="*/ 353465 h 1275549"/>
              <a:gd name="connsiteX25" fmla="*/ 284309 w 1506139"/>
              <a:gd name="connsiteY25" fmla="*/ 338097 h 1275549"/>
              <a:gd name="connsiteX26" fmla="*/ 407254 w 1506139"/>
              <a:gd name="connsiteY26" fmla="*/ 299677 h 1275549"/>
              <a:gd name="connsiteX27" fmla="*/ 468726 w 1506139"/>
              <a:gd name="connsiteY27" fmla="*/ 261257 h 1275549"/>
              <a:gd name="connsiteX28" fmla="*/ 522514 w 1506139"/>
              <a:gd name="connsiteY28" fmla="*/ 199785 h 1275549"/>
              <a:gd name="connsiteX29" fmla="*/ 568618 w 1506139"/>
              <a:gd name="connsiteY29" fmla="*/ 122944 h 1275549"/>
              <a:gd name="connsiteX30" fmla="*/ 614723 w 1506139"/>
              <a:gd name="connsiteY30" fmla="*/ 38420 h 1275549"/>
              <a:gd name="connsiteX31" fmla="*/ 668511 w 1506139"/>
              <a:gd name="connsiteY31" fmla="*/ 23052 h 1275549"/>
              <a:gd name="connsiteX32" fmla="*/ 745351 w 1506139"/>
              <a:gd name="connsiteY32" fmla="*/ 0 h 1275549"/>
              <a:gd name="connsiteX33" fmla="*/ 1098817 w 1506139"/>
              <a:gd name="connsiteY33" fmla="*/ 7684 h 1275549"/>
              <a:gd name="connsiteX34" fmla="*/ 1121869 w 1506139"/>
              <a:gd name="connsiteY34" fmla="*/ 15368 h 1275549"/>
              <a:gd name="connsiteX35" fmla="*/ 1160289 w 1506139"/>
              <a:gd name="connsiteY35" fmla="*/ 23052 h 1275549"/>
              <a:gd name="connsiteX36" fmla="*/ 1214077 w 1506139"/>
              <a:gd name="connsiteY36" fmla="*/ 61472 h 1275549"/>
              <a:gd name="connsiteX37" fmla="*/ 1260181 w 1506139"/>
              <a:gd name="connsiteY37" fmla="*/ 76840 h 1275549"/>
              <a:gd name="connsiteX38" fmla="*/ 1313970 w 1506139"/>
              <a:gd name="connsiteY38" fmla="*/ 130628 h 1275549"/>
              <a:gd name="connsiteX39" fmla="*/ 1375442 w 1506139"/>
              <a:gd name="connsiteY39" fmla="*/ 184416 h 1275549"/>
              <a:gd name="connsiteX40" fmla="*/ 1390810 w 1506139"/>
              <a:gd name="connsiteY40" fmla="*/ 207469 h 1275549"/>
              <a:gd name="connsiteX41" fmla="*/ 1429230 w 1506139"/>
              <a:gd name="connsiteY41" fmla="*/ 268941 h 1275549"/>
              <a:gd name="connsiteX42" fmla="*/ 1444598 w 1506139"/>
              <a:gd name="connsiteY42" fmla="*/ 330413 h 1275549"/>
              <a:gd name="connsiteX43" fmla="*/ 1459966 w 1506139"/>
              <a:gd name="connsiteY43" fmla="*/ 353465 h 1275549"/>
              <a:gd name="connsiteX44" fmla="*/ 1498387 w 1506139"/>
              <a:gd name="connsiteY44" fmla="*/ 437990 h 1275549"/>
              <a:gd name="connsiteX45" fmla="*/ 1506071 w 1506139"/>
              <a:gd name="connsiteY45" fmla="*/ 484094 h 1275549"/>
              <a:gd name="connsiteX46" fmla="*/ 1467650 w 1506139"/>
              <a:gd name="connsiteY46" fmla="*/ 929768 h 1275549"/>
              <a:gd name="connsiteX47" fmla="*/ 1459966 w 1506139"/>
              <a:gd name="connsiteY47" fmla="*/ 983556 h 1275549"/>
              <a:gd name="connsiteX48" fmla="*/ 1444598 w 1506139"/>
              <a:gd name="connsiteY48" fmla="*/ 1014292 h 1275549"/>
              <a:gd name="connsiteX49" fmla="*/ 1429230 w 1506139"/>
              <a:gd name="connsiteY49" fmla="*/ 1052712 h 1275549"/>
              <a:gd name="connsiteX50" fmla="*/ 1406178 w 1506139"/>
              <a:gd name="connsiteY50" fmla="*/ 1083448 h 1275549"/>
              <a:gd name="connsiteX51" fmla="*/ 1367758 w 1506139"/>
              <a:gd name="connsiteY51" fmla="*/ 1129553 h 1275549"/>
              <a:gd name="connsiteX52" fmla="*/ 1298602 w 1506139"/>
              <a:gd name="connsiteY52" fmla="*/ 1167973 h 1275549"/>
              <a:gd name="connsiteX53" fmla="*/ 1267866 w 1506139"/>
              <a:gd name="connsiteY53" fmla="*/ 1175657 h 1275549"/>
              <a:gd name="connsiteX54" fmla="*/ 1198709 w 1506139"/>
              <a:gd name="connsiteY54" fmla="*/ 1214077 h 1275549"/>
              <a:gd name="connsiteX55" fmla="*/ 1014292 w 1506139"/>
              <a:gd name="connsiteY55" fmla="*/ 1221761 h 1275549"/>
              <a:gd name="connsiteX56" fmla="*/ 929768 w 1506139"/>
              <a:gd name="connsiteY56" fmla="*/ 1244813 h 1275549"/>
              <a:gd name="connsiteX57" fmla="*/ 906716 w 1506139"/>
              <a:gd name="connsiteY57" fmla="*/ 1260181 h 1275549"/>
              <a:gd name="connsiteX58" fmla="*/ 868296 w 1506139"/>
              <a:gd name="connsiteY58" fmla="*/ 1275549 h 1275549"/>
              <a:gd name="connsiteX59" fmla="*/ 791455 w 1506139"/>
              <a:gd name="connsiteY59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68834 w 1506139"/>
              <a:gd name="connsiteY8" fmla="*/ 1129553 h 1275549"/>
              <a:gd name="connsiteX9" fmla="*/ 338097 w 1506139"/>
              <a:gd name="connsiteY9" fmla="*/ 1121869 h 1275549"/>
              <a:gd name="connsiteX10" fmla="*/ 284309 w 1506139"/>
              <a:gd name="connsiteY10" fmla="*/ 1106501 h 1275549"/>
              <a:gd name="connsiteX11" fmla="*/ 261257 w 1506139"/>
              <a:gd name="connsiteY11" fmla="*/ 1091132 h 1275549"/>
              <a:gd name="connsiteX12" fmla="*/ 192101 w 1506139"/>
              <a:gd name="connsiteY12" fmla="*/ 1060396 h 1275549"/>
              <a:gd name="connsiteX13" fmla="*/ 145997 w 1506139"/>
              <a:gd name="connsiteY13" fmla="*/ 1014292 h 1275549"/>
              <a:gd name="connsiteX14" fmla="*/ 107576 w 1506139"/>
              <a:gd name="connsiteY14" fmla="*/ 968188 h 1275549"/>
              <a:gd name="connsiteX15" fmla="*/ 99892 w 1506139"/>
              <a:gd name="connsiteY15" fmla="*/ 945136 h 1275549"/>
              <a:gd name="connsiteX16" fmla="*/ 69156 w 1506139"/>
              <a:gd name="connsiteY16" fmla="*/ 899032 h 1275549"/>
              <a:gd name="connsiteX17" fmla="*/ 46104 w 1506139"/>
              <a:gd name="connsiteY17" fmla="*/ 860611 h 1275549"/>
              <a:gd name="connsiteX18" fmla="*/ 23052 w 1506139"/>
              <a:gd name="connsiteY18" fmla="*/ 806823 h 1275549"/>
              <a:gd name="connsiteX19" fmla="*/ 0 w 1506139"/>
              <a:gd name="connsiteY19" fmla="*/ 745351 h 1275549"/>
              <a:gd name="connsiteX20" fmla="*/ 7684 w 1506139"/>
              <a:gd name="connsiteY20" fmla="*/ 545566 h 1275549"/>
              <a:gd name="connsiteX21" fmla="*/ 30736 w 1506139"/>
              <a:gd name="connsiteY21" fmla="*/ 461042 h 1275549"/>
              <a:gd name="connsiteX22" fmla="*/ 38420 w 1506139"/>
              <a:gd name="connsiteY22" fmla="*/ 422622 h 1275549"/>
              <a:gd name="connsiteX23" fmla="*/ 115260 w 1506139"/>
              <a:gd name="connsiteY23" fmla="*/ 361149 h 1275549"/>
              <a:gd name="connsiteX24" fmla="*/ 284309 w 1506139"/>
              <a:gd name="connsiteY24" fmla="*/ 338097 h 1275549"/>
              <a:gd name="connsiteX25" fmla="*/ 407254 w 1506139"/>
              <a:gd name="connsiteY25" fmla="*/ 299677 h 1275549"/>
              <a:gd name="connsiteX26" fmla="*/ 468726 w 1506139"/>
              <a:gd name="connsiteY26" fmla="*/ 261257 h 1275549"/>
              <a:gd name="connsiteX27" fmla="*/ 522514 w 1506139"/>
              <a:gd name="connsiteY27" fmla="*/ 199785 h 1275549"/>
              <a:gd name="connsiteX28" fmla="*/ 568618 w 1506139"/>
              <a:gd name="connsiteY28" fmla="*/ 122944 h 1275549"/>
              <a:gd name="connsiteX29" fmla="*/ 614723 w 1506139"/>
              <a:gd name="connsiteY29" fmla="*/ 38420 h 1275549"/>
              <a:gd name="connsiteX30" fmla="*/ 668511 w 1506139"/>
              <a:gd name="connsiteY30" fmla="*/ 23052 h 1275549"/>
              <a:gd name="connsiteX31" fmla="*/ 745351 w 1506139"/>
              <a:gd name="connsiteY31" fmla="*/ 0 h 1275549"/>
              <a:gd name="connsiteX32" fmla="*/ 1098817 w 1506139"/>
              <a:gd name="connsiteY32" fmla="*/ 7684 h 1275549"/>
              <a:gd name="connsiteX33" fmla="*/ 1121869 w 1506139"/>
              <a:gd name="connsiteY33" fmla="*/ 15368 h 1275549"/>
              <a:gd name="connsiteX34" fmla="*/ 1160289 w 1506139"/>
              <a:gd name="connsiteY34" fmla="*/ 23052 h 1275549"/>
              <a:gd name="connsiteX35" fmla="*/ 1214077 w 1506139"/>
              <a:gd name="connsiteY35" fmla="*/ 61472 h 1275549"/>
              <a:gd name="connsiteX36" fmla="*/ 1260181 w 1506139"/>
              <a:gd name="connsiteY36" fmla="*/ 76840 h 1275549"/>
              <a:gd name="connsiteX37" fmla="*/ 1313970 w 1506139"/>
              <a:gd name="connsiteY37" fmla="*/ 130628 h 1275549"/>
              <a:gd name="connsiteX38" fmla="*/ 1375442 w 1506139"/>
              <a:gd name="connsiteY38" fmla="*/ 184416 h 1275549"/>
              <a:gd name="connsiteX39" fmla="*/ 1390810 w 1506139"/>
              <a:gd name="connsiteY39" fmla="*/ 207469 h 1275549"/>
              <a:gd name="connsiteX40" fmla="*/ 1429230 w 1506139"/>
              <a:gd name="connsiteY40" fmla="*/ 268941 h 1275549"/>
              <a:gd name="connsiteX41" fmla="*/ 1444598 w 1506139"/>
              <a:gd name="connsiteY41" fmla="*/ 330413 h 1275549"/>
              <a:gd name="connsiteX42" fmla="*/ 1459966 w 1506139"/>
              <a:gd name="connsiteY42" fmla="*/ 353465 h 1275549"/>
              <a:gd name="connsiteX43" fmla="*/ 1498387 w 1506139"/>
              <a:gd name="connsiteY43" fmla="*/ 437990 h 1275549"/>
              <a:gd name="connsiteX44" fmla="*/ 1506071 w 1506139"/>
              <a:gd name="connsiteY44" fmla="*/ 484094 h 1275549"/>
              <a:gd name="connsiteX45" fmla="*/ 1467650 w 1506139"/>
              <a:gd name="connsiteY45" fmla="*/ 929768 h 1275549"/>
              <a:gd name="connsiteX46" fmla="*/ 1459966 w 1506139"/>
              <a:gd name="connsiteY46" fmla="*/ 983556 h 1275549"/>
              <a:gd name="connsiteX47" fmla="*/ 1444598 w 1506139"/>
              <a:gd name="connsiteY47" fmla="*/ 1014292 h 1275549"/>
              <a:gd name="connsiteX48" fmla="*/ 1429230 w 1506139"/>
              <a:gd name="connsiteY48" fmla="*/ 1052712 h 1275549"/>
              <a:gd name="connsiteX49" fmla="*/ 1406178 w 1506139"/>
              <a:gd name="connsiteY49" fmla="*/ 1083448 h 1275549"/>
              <a:gd name="connsiteX50" fmla="*/ 1367758 w 1506139"/>
              <a:gd name="connsiteY50" fmla="*/ 1129553 h 1275549"/>
              <a:gd name="connsiteX51" fmla="*/ 1298602 w 1506139"/>
              <a:gd name="connsiteY51" fmla="*/ 1167973 h 1275549"/>
              <a:gd name="connsiteX52" fmla="*/ 1267866 w 1506139"/>
              <a:gd name="connsiteY52" fmla="*/ 1175657 h 1275549"/>
              <a:gd name="connsiteX53" fmla="*/ 1198709 w 1506139"/>
              <a:gd name="connsiteY53" fmla="*/ 1214077 h 1275549"/>
              <a:gd name="connsiteX54" fmla="*/ 1014292 w 1506139"/>
              <a:gd name="connsiteY54" fmla="*/ 1221761 h 1275549"/>
              <a:gd name="connsiteX55" fmla="*/ 929768 w 1506139"/>
              <a:gd name="connsiteY55" fmla="*/ 1244813 h 1275549"/>
              <a:gd name="connsiteX56" fmla="*/ 906716 w 1506139"/>
              <a:gd name="connsiteY56" fmla="*/ 1260181 h 1275549"/>
              <a:gd name="connsiteX57" fmla="*/ 868296 w 1506139"/>
              <a:gd name="connsiteY57" fmla="*/ 1275549 h 1275549"/>
              <a:gd name="connsiteX58" fmla="*/ 791455 w 1506139"/>
              <a:gd name="connsiteY58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68834 w 1506139"/>
              <a:gd name="connsiteY8" fmla="*/ 1129553 h 1275549"/>
              <a:gd name="connsiteX9" fmla="*/ 338097 w 1506139"/>
              <a:gd name="connsiteY9" fmla="*/ 1121869 h 1275549"/>
              <a:gd name="connsiteX10" fmla="*/ 284309 w 1506139"/>
              <a:gd name="connsiteY10" fmla="*/ 1106501 h 1275549"/>
              <a:gd name="connsiteX11" fmla="*/ 261257 w 1506139"/>
              <a:gd name="connsiteY11" fmla="*/ 1091132 h 1275549"/>
              <a:gd name="connsiteX12" fmla="*/ 192101 w 1506139"/>
              <a:gd name="connsiteY12" fmla="*/ 1060396 h 1275549"/>
              <a:gd name="connsiteX13" fmla="*/ 145997 w 1506139"/>
              <a:gd name="connsiteY13" fmla="*/ 1014292 h 1275549"/>
              <a:gd name="connsiteX14" fmla="*/ 107576 w 1506139"/>
              <a:gd name="connsiteY14" fmla="*/ 968188 h 1275549"/>
              <a:gd name="connsiteX15" fmla="*/ 99892 w 1506139"/>
              <a:gd name="connsiteY15" fmla="*/ 945136 h 1275549"/>
              <a:gd name="connsiteX16" fmla="*/ 69156 w 1506139"/>
              <a:gd name="connsiteY16" fmla="*/ 899032 h 1275549"/>
              <a:gd name="connsiteX17" fmla="*/ 46104 w 1506139"/>
              <a:gd name="connsiteY17" fmla="*/ 860611 h 1275549"/>
              <a:gd name="connsiteX18" fmla="*/ 23052 w 1506139"/>
              <a:gd name="connsiteY18" fmla="*/ 806823 h 1275549"/>
              <a:gd name="connsiteX19" fmla="*/ 0 w 1506139"/>
              <a:gd name="connsiteY19" fmla="*/ 745351 h 1275549"/>
              <a:gd name="connsiteX20" fmla="*/ 7684 w 1506139"/>
              <a:gd name="connsiteY20" fmla="*/ 545566 h 1275549"/>
              <a:gd name="connsiteX21" fmla="*/ 30736 w 1506139"/>
              <a:gd name="connsiteY21" fmla="*/ 461042 h 1275549"/>
              <a:gd name="connsiteX22" fmla="*/ 38420 w 1506139"/>
              <a:gd name="connsiteY22" fmla="*/ 422622 h 1275549"/>
              <a:gd name="connsiteX23" fmla="*/ 115260 w 1506139"/>
              <a:gd name="connsiteY23" fmla="*/ 361149 h 1275549"/>
              <a:gd name="connsiteX24" fmla="*/ 284309 w 1506139"/>
              <a:gd name="connsiteY24" fmla="*/ 338097 h 1275549"/>
              <a:gd name="connsiteX25" fmla="*/ 407254 w 1506139"/>
              <a:gd name="connsiteY25" fmla="*/ 299677 h 1275549"/>
              <a:gd name="connsiteX26" fmla="*/ 468726 w 1506139"/>
              <a:gd name="connsiteY26" fmla="*/ 261257 h 1275549"/>
              <a:gd name="connsiteX27" fmla="*/ 522514 w 1506139"/>
              <a:gd name="connsiteY27" fmla="*/ 199785 h 1275549"/>
              <a:gd name="connsiteX28" fmla="*/ 568618 w 1506139"/>
              <a:gd name="connsiteY28" fmla="*/ 122944 h 1275549"/>
              <a:gd name="connsiteX29" fmla="*/ 614723 w 1506139"/>
              <a:gd name="connsiteY29" fmla="*/ 38420 h 1275549"/>
              <a:gd name="connsiteX30" fmla="*/ 745351 w 1506139"/>
              <a:gd name="connsiteY30" fmla="*/ 0 h 1275549"/>
              <a:gd name="connsiteX31" fmla="*/ 1098817 w 1506139"/>
              <a:gd name="connsiteY31" fmla="*/ 7684 h 1275549"/>
              <a:gd name="connsiteX32" fmla="*/ 1121869 w 1506139"/>
              <a:gd name="connsiteY32" fmla="*/ 15368 h 1275549"/>
              <a:gd name="connsiteX33" fmla="*/ 1160289 w 1506139"/>
              <a:gd name="connsiteY33" fmla="*/ 23052 h 1275549"/>
              <a:gd name="connsiteX34" fmla="*/ 1214077 w 1506139"/>
              <a:gd name="connsiteY34" fmla="*/ 61472 h 1275549"/>
              <a:gd name="connsiteX35" fmla="*/ 1260181 w 1506139"/>
              <a:gd name="connsiteY35" fmla="*/ 76840 h 1275549"/>
              <a:gd name="connsiteX36" fmla="*/ 1313970 w 1506139"/>
              <a:gd name="connsiteY36" fmla="*/ 130628 h 1275549"/>
              <a:gd name="connsiteX37" fmla="*/ 1375442 w 1506139"/>
              <a:gd name="connsiteY37" fmla="*/ 184416 h 1275549"/>
              <a:gd name="connsiteX38" fmla="*/ 1390810 w 1506139"/>
              <a:gd name="connsiteY38" fmla="*/ 207469 h 1275549"/>
              <a:gd name="connsiteX39" fmla="*/ 1429230 w 1506139"/>
              <a:gd name="connsiteY39" fmla="*/ 268941 h 1275549"/>
              <a:gd name="connsiteX40" fmla="*/ 1444598 w 1506139"/>
              <a:gd name="connsiteY40" fmla="*/ 330413 h 1275549"/>
              <a:gd name="connsiteX41" fmla="*/ 1459966 w 1506139"/>
              <a:gd name="connsiteY41" fmla="*/ 353465 h 1275549"/>
              <a:gd name="connsiteX42" fmla="*/ 1498387 w 1506139"/>
              <a:gd name="connsiteY42" fmla="*/ 437990 h 1275549"/>
              <a:gd name="connsiteX43" fmla="*/ 1506071 w 1506139"/>
              <a:gd name="connsiteY43" fmla="*/ 484094 h 1275549"/>
              <a:gd name="connsiteX44" fmla="*/ 1467650 w 1506139"/>
              <a:gd name="connsiteY44" fmla="*/ 929768 h 1275549"/>
              <a:gd name="connsiteX45" fmla="*/ 1459966 w 1506139"/>
              <a:gd name="connsiteY45" fmla="*/ 983556 h 1275549"/>
              <a:gd name="connsiteX46" fmla="*/ 1444598 w 1506139"/>
              <a:gd name="connsiteY46" fmla="*/ 1014292 h 1275549"/>
              <a:gd name="connsiteX47" fmla="*/ 1429230 w 1506139"/>
              <a:gd name="connsiteY47" fmla="*/ 1052712 h 1275549"/>
              <a:gd name="connsiteX48" fmla="*/ 1406178 w 1506139"/>
              <a:gd name="connsiteY48" fmla="*/ 1083448 h 1275549"/>
              <a:gd name="connsiteX49" fmla="*/ 1367758 w 1506139"/>
              <a:gd name="connsiteY49" fmla="*/ 1129553 h 1275549"/>
              <a:gd name="connsiteX50" fmla="*/ 1298602 w 1506139"/>
              <a:gd name="connsiteY50" fmla="*/ 1167973 h 1275549"/>
              <a:gd name="connsiteX51" fmla="*/ 1267866 w 1506139"/>
              <a:gd name="connsiteY51" fmla="*/ 1175657 h 1275549"/>
              <a:gd name="connsiteX52" fmla="*/ 1198709 w 1506139"/>
              <a:gd name="connsiteY52" fmla="*/ 1214077 h 1275549"/>
              <a:gd name="connsiteX53" fmla="*/ 1014292 w 1506139"/>
              <a:gd name="connsiteY53" fmla="*/ 1221761 h 1275549"/>
              <a:gd name="connsiteX54" fmla="*/ 929768 w 1506139"/>
              <a:gd name="connsiteY54" fmla="*/ 1244813 h 1275549"/>
              <a:gd name="connsiteX55" fmla="*/ 906716 w 1506139"/>
              <a:gd name="connsiteY55" fmla="*/ 1260181 h 1275549"/>
              <a:gd name="connsiteX56" fmla="*/ 868296 w 1506139"/>
              <a:gd name="connsiteY56" fmla="*/ 1275549 h 1275549"/>
              <a:gd name="connsiteX57" fmla="*/ 791455 w 1506139"/>
              <a:gd name="connsiteY57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68834 w 1506139"/>
              <a:gd name="connsiteY8" fmla="*/ 1129553 h 1275549"/>
              <a:gd name="connsiteX9" fmla="*/ 338097 w 1506139"/>
              <a:gd name="connsiteY9" fmla="*/ 1121869 h 1275549"/>
              <a:gd name="connsiteX10" fmla="*/ 284309 w 1506139"/>
              <a:gd name="connsiteY10" fmla="*/ 1106501 h 1275549"/>
              <a:gd name="connsiteX11" fmla="*/ 261257 w 1506139"/>
              <a:gd name="connsiteY11" fmla="*/ 1091132 h 1275549"/>
              <a:gd name="connsiteX12" fmla="*/ 192101 w 1506139"/>
              <a:gd name="connsiteY12" fmla="*/ 1060396 h 1275549"/>
              <a:gd name="connsiteX13" fmla="*/ 145997 w 1506139"/>
              <a:gd name="connsiteY13" fmla="*/ 1014292 h 1275549"/>
              <a:gd name="connsiteX14" fmla="*/ 107576 w 1506139"/>
              <a:gd name="connsiteY14" fmla="*/ 968188 h 1275549"/>
              <a:gd name="connsiteX15" fmla="*/ 99892 w 1506139"/>
              <a:gd name="connsiteY15" fmla="*/ 945136 h 1275549"/>
              <a:gd name="connsiteX16" fmla="*/ 69156 w 1506139"/>
              <a:gd name="connsiteY16" fmla="*/ 899032 h 1275549"/>
              <a:gd name="connsiteX17" fmla="*/ 46104 w 1506139"/>
              <a:gd name="connsiteY17" fmla="*/ 860611 h 1275549"/>
              <a:gd name="connsiteX18" fmla="*/ 23052 w 1506139"/>
              <a:gd name="connsiteY18" fmla="*/ 806823 h 1275549"/>
              <a:gd name="connsiteX19" fmla="*/ 0 w 1506139"/>
              <a:gd name="connsiteY19" fmla="*/ 745351 h 1275549"/>
              <a:gd name="connsiteX20" fmla="*/ 7684 w 1506139"/>
              <a:gd name="connsiteY20" fmla="*/ 545566 h 1275549"/>
              <a:gd name="connsiteX21" fmla="*/ 30736 w 1506139"/>
              <a:gd name="connsiteY21" fmla="*/ 461042 h 1275549"/>
              <a:gd name="connsiteX22" fmla="*/ 38420 w 1506139"/>
              <a:gd name="connsiteY22" fmla="*/ 422622 h 1275549"/>
              <a:gd name="connsiteX23" fmla="*/ 115260 w 1506139"/>
              <a:gd name="connsiteY23" fmla="*/ 361149 h 1275549"/>
              <a:gd name="connsiteX24" fmla="*/ 284309 w 1506139"/>
              <a:gd name="connsiteY24" fmla="*/ 338097 h 1275549"/>
              <a:gd name="connsiteX25" fmla="*/ 407254 w 1506139"/>
              <a:gd name="connsiteY25" fmla="*/ 299677 h 1275549"/>
              <a:gd name="connsiteX26" fmla="*/ 468726 w 1506139"/>
              <a:gd name="connsiteY26" fmla="*/ 261257 h 1275549"/>
              <a:gd name="connsiteX27" fmla="*/ 522514 w 1506139"/>
              <a:gd name="connsiteY27" fmla="*/ 199785 h 1275549"/>
              <a:gd name="connsiteX28" fmla="*/ 568618 w 1506139"/>
              <a:gd name="connsiteY28" fmla="*/ 122944 h 1275549"/>
              <a:gd name="connsiteX29" fmla="*/ 614723 w 1506139"/>
              <a:gd name="connsiteY29" fmla="*/ 38420 h 1275549"/>
              <a:gd name="connsiteX30" fmla="*/ 745351 w 1506139"/>
              <a:gd name="connsiteY30" fmla="*/ 0 h 1275549"/>
              <a:gd name="connsiteX31" fmla="*/ 1098817 w 1506139"/>
              <a:gd name="connsiteY31" fmla="*/ 7684 h 1275549"/>
              <a:gd name="connsiteX32" fmla="*/ 1160289 w 1506139"/>
              <a:gd name="connsiteY32" fmla="*/ 23052 h 1275549"/>
              <a:gd name="connsiteX33" fmla="*/ 1214077 w 1506139"/>
              <a:gd name="connsiteY33" fmla="*/ 61472 h 1275549"/>
              <a:gd name="connsiteX34" fmla="*/ 1260181 w 1506139"/>
              <a:gd name="connsiteY34" fmla="*/ 76840 h 1275549"/>
              <a:gd name="connsiteX35" fmla="*/ 1313970 w 1506139"/>
              <a:gd name="connsiteY35" fmla="*/ 130628 h 1275549"/>
              <a:gd name="connsiteX36" fmla="*/ 1375442 w 1506139"/>
              <a:gd name="connsiteY36" fmla="*/ 184416 h 1275549"/>
              <a:gd name="connsiteX37" fmla="*/ 1390810 w 1506139"/>
              <a:gd name="connsiteY37" fmla="*/ 207469 h 1275549"/>
              <a:gd name="connsiteX38" fmla="*/ 1429230 w 1506139"/>
              <a:gd name="connsiteY38" fmla="*/ 268941 h 1275549"/>
              <a:gd name="connsiteX39" fmla="*/ 1444598 w 1506139"/>
              <a:gd name="connsiteY39" fmla="*/ 330413 h 1275549"/>
              <a:gd name="connsiteX40" fmla="*/ 1459966 w 1506139"/>
              <a:gd name="connsiteY40" fmla="*/ 353465 h 1275549"/>
              <a:gd name="connsiteX41" fmla="*/ 1498387 w 1506139"/>
              <a:gd name="connsiteY41" fmla="*/ 437990 h 1275549"/>
              <a:gd name="connsiteX42" fmla="*/ 1506071 w 1506139"/>
              <a:gd name="connsiteY42" fmla="*/ 484094 h 1275549"/>
              <a:gd name="connsiteX43" fmla="*/ 1467650 w 1506139"/>
              <a:gd name="connsiteY43" fmla="*/ 929768 h 1275549"/>
              <a:gd name="connsiteX44" fmla="*/ 1459966 w 1506139"/>
              <a:gd name="connsiteY44" fmla="*/ 983556 h 1275549"/>
              <a:gd name="connsiteX45" fmla="*/ 1444598 w 1506139"/>
              <a:gd name="connsiteY45" fmla="*/ 1014292 h 1275549"/>
              <a:gd name="connsiteX46" fmla="*/ 1429230 w 1506139"/>
              <a:gd name="connsiteY46" fmla="*/ 1052712 h 1275549"/>
              <a:gd name="connsiteX47" fmla="*/ 1406178 w 1506139"/>
              <a:gd name="connsiteY47" fmla="*/ 1083448 h 1275549"/>
              <a:gd name="connsiteX48" fmla="*/ 1367758 w 1506139"/>
              <a:gd name="connsiteY48" fmla="*/ 1129553 h 1275549"/>
              <a:gd name="connsiteX49" fmla="*/ 1298602 w 1506139"/>
              <a:gd name="connsiteY49" fmla="*/ 1167973 h 1275549"/>
              <a:gd name="connsiteX50" fmla="*/ 1267866 w 1506139"/>
              <a:gd name="connsiteY50" fmla="*/ 1175657 h 1275549"/>
              <a:gd name="connsiteX51" fmla="*/ 1198709 w 1506139"/>
              <a:gd name="connsiteY51" fmla="*/ 1214077 h 1275549"/>
              <a:gd name="connsiteX52" fmla="*/ 1014292 w 1506139"/>
              <a:gd name="connsiteY52" fmla="*/ 1221761 h 1275549"/>
              <a:gd name="connsiteX53" fmla="*/ 929768 w 1506139"/>
              <a:gd name="connsiteY53" fmla="*/ 1244813 h 1275549"/>
              <a:gd name="connsiteX54" fmla="*/ 906716 w 1506139"/>
              <a:gd name="connsiteY54" fmla="*/ 1260181 h 1275549"/>
              <a:gd name="connsiteX55" fmla="*/ 868296 w 1506139"/>
              <a:gd name="connsiteY55" fmla="*/ 1275549 h 1275549"/>
              <a:gd name="connsiteX56" fmla="*/ 791455 w 1506139"/>
              <a:gd name="connsiteY56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68834 w 1506139"/>
              <a:gd name="connsiteY8" fmla="*/ 1129553 h 1275549"/>
              <a:gd name="connsiteX9" fmla="*/ 338097 w 1506139"/>
              <a:gd name="connsiteY9" fmla="*/ 1121869 h 1275549"/>
              <a:gd name="connsiteX10" fmla="*/ 284309 w 1506139"/>
              <a:gd name="connsiteY10" fmla="*/ 1106501 h 1275549"/>
              <a:gd name="connsiteX11" fmla="*/ 261257 w 1506139"/>
              <a:gd name="connsiteY11" fmla="*/ 1091132 h 1275549"/>
              <a:gd name="connsiteX12" fmla="*/ 192101 w 1506139"/>
              <a:gd name="connsiteY12" fmla="*/ 1060396 h 1275549"/>
              <a:gd name="connsiteX13" fmla="*/ 145997 w 1506139"/>
              <a:gd name="connsiteY13" fmla="*/ 1014292 h 1275549"/>
              <a:gd name="connsiteX14" fmla="*/ 107576 w 1506139"/>
              <a:gd name="connsiteY14" fmla="*/ 968188 h 1275549"/>
              <a:gd name="connsiteX15" fmla="*/ 99892 w 1506139"/>
              <a:gd name="connsiteY15" fmla="*/ 945136 h 1275549"/>
              <a:gd name="connsiteX16" fmla="*/ 69156 w 1506139"/>
              <a:gd name="connsiteY16" fmla="*/ 899032 h 1275549"/>
              <a:gd name="connsiteX17" fmla="*/ 46104 w 1506139"/>
              <a:gd name="connsiteY17" fmla="*/ 860611 h 1275549"/>
              <a:gd name="connsiteX18" fmla="*/ 23052 w 1506139"/>
              <a:gd name="connsiteY18" fmla="*/ 806823 h 1275549"/>
              <a:gd name="connsiteX19" fmla="*/ 0 w 1506139"/>
              <a:gd name="connsiteY19" fmla="*/ 745351 h 1275549"/>
              <a:gd name="connsiteX20" fmla="*/ 7684 w 1506139"/>
              <a:gd name="connsiteY20" fmla="*/ 545566 h 1275549"/>
              <a:gd name="connsiteX21" fmla="*/ 30736 w 1506139"/>
              <a:gd name="connsiteY21" fmla="*/ 461042 h 1275549"/>
              <a:gd name="connsiteX22" fmla="*/ 38420 w 1506139"/>
              <a:gd name="connsiteY22" fmla="*/ 422622 h 1275549"/>
              <a:gd name="connsiteX23" fmla="*/ 115260 w 1506139"/>
              <a:gd name="connsiteY23" fmla="*/ 361149 h 1275549"/>
              <a:gd name="connsiteX24" fmla="*/ 284309 w 1506139"/>
              <a:gd name="connsiteY24" fmla="*/ 338097 h 1275549"/>
              <a:gd name="connsiteX25" fmla="*/ 407254 w 1506139"/>
              <a:gd name="connsiteY25" fmla="*/ 299677 h 1275549"/>
              <a:gd name="connsiteX26" fmla="*/ 468726 w 1506139"/>
              <a:gd name="connsiteY26" fmla="*/ 261257 h 1275549"/>
              <a:gd name="connsiteX27" fmla="*/ 522514 w 1506139"/>
              <a:gd name="connsiteY27" fmla="*/ 199785 h 1275549"/>
              <a:gd name="connsiteX28" fmla="*/ 568618 w 1506139"/>
              <a:gd name="connsiteY28" fmla="*/ 122944 h 1275549"/>
              <a:gd name="connsiteX29" fmla="*/ 614723 w 1506139"/>
              <a:gd name="connsiteY29" fmla="*/ 38420 h 1275549"/>
              <a:gd name="connsiteX30" fmla="*/ 745351 w 1506139"/>
              <a:gd name="connsiteY30" fmla="*/ 0 h 1275549"/>
              <a:gd name="connsiteX31" fmla="*/ 1098817 w 1506139"/>
              <a:gd name="connsiteY31" fmla="*/ 7684 h 1275549"/>
              <a:gd name="connsiteX32" fmla="*/ 1160289 w 1506139"/>
              <a:gd name="connsiteY32" fmla="*/ 23052 h 1275549"/>
              <a:gd name="connsiteX33" fmla="*/ 1214077 w 1506139"/>
              <a:gd name="connsiteY33" fmla="*/ 61472 h 1275549"/>
              <a:gd name="connsiteX34" fmla="*/ 1260181 w 1506139"/>
              <a:gd name="connsiteY34" fmla="*/ 76840 h 1275549"/>
              <a:gd name="connsiteX35" fmla="*/ 1313970 w 1506139"/>
              <a:gd name="connsiteY35" fmla="*/ 130628 h 1275549"/>
              <a:gd name="connsiteX36" fmla="*/ 1375442 w 1506139"/>
              <a:gd name="connsiteY36" fmla="*/ 184416 h 1275549"/>
              <a:gd name="connsiteX37" fmla="*/ 1390810 w 1506139"/>
              <a:gd name="connsiteY37" fmla="*/ 207469 h 1275549"/>
              <a:gd name="connsiteX38" fmla="*/ 1429230 w 1506139"/>
              <a:gd name="connsiteY38" fmla="*/ 268941 h 1275549"/>
              <a:gd name="connsiteX39" fmla="*/ 1444598 w 1506139"/>
              <a:gd name="connsiteY39" fmla="*/ 330413 h 1275549"/>
              <a:gd name="connsiteX40" fmla="*/ 1459966 w 1506139"/>
              <a:gd name="connsiteY40" fmla="*/ 353465 h 1275549"/>
              <a:gd name="connsiteX41" fmla="*/ 1498387 w 1506139"/>
              <a:gd name="connsiteY41" fmla="*/ 437990 h 1275549"/>
              <a:gd name="connsiteX42" fmla="*/ 1506071 w 1506139"/>
              <a:gd name="connsiteY42" fmla="*/ 484094 h 1275549"/>
              <a:gd name="connsiteX43" fmla="*/ 1467650 w 1506139"/>
              <a:gd name="connsiteY43" fmla="*/ 929768 h 1275549"/>
              <a:gd name="connsiteX44" fmla="*/ 1459966 w 1506139"/>
              <a:gd name="connsiteY44" fmla="*/ 983556 h 1275549"/>
              <a:gd name="connsiteX45" fmla="*/ 1429230 w 1506139"/>
              <a:gd name="connsiteY45" fmla="*/ 1052712 h 1275549"/>
              <a:gd name="connsiteX46" fmla="*/ 1406178 w 1506139"/>
              <a:gd name="connsiteY46" fmla="*/ 1083448 h 1275549"/>
              <a:gd name="connsiteX47" fmla="*/ 1367758 w 1506139"/>
              <a:gd name="connsiteY47" fmla="*/ 1129553 h 1275549"/>
              <a:gd name="connsiteX48" fmla="*/ 1298602 w 1506139"/>
              <a:gd name="connsiteY48" fmla="*/ 1167973 h 1275549"/>
              <a:gd name="connsiteX49" fmla="*/ 1267866 w 1506139"/>
              <a:gd name="connsiteY49" fmla="*/ 1175657 h 1275549"/>
              <a:gd name="connsiteX50" fmla="*/ 1198709 w 1506139"/>
              <a:gd name="connsiteY50" fmla="*/ 1214077 h 1275549"/>
              <a:gd name="connsiteX51" fmla="*/ 1014292 w 1506139"/>
              <a:gd name="connsiteY51" fmla="*/ 1221761 h 1275549"/>
              <a:gd name="connsiteX52" fmla="*/ 929768 w 1506139"/>
              <a:gd name="connsiteY52" fmla="*/ 1244813 h 1275549"/>
              <a:gd name="connsiteX53" fmla="*/ 906716 w 1506139"/>
              <a:gd name="connsiteY53" fmla="*/ 1260181 h 1275549"/>
              <a:gd name="connsiteX54" fmla="*/ 868296 w 1506139"/>
              <a:gd name="connsiteY54" fmla="*/ 1275549 h 1275549"/>
              <a:gd name="connsiteX55" fmla="*/ 791455 w 1506139"/>
              <a:gd name="connsiteY55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68834 w 1506139"/>
              <a:gd name="connsiteY8" fmla="*/ 1129553 h 1275549"/>
              <a:gd name="connsiteX9" fmla="*/ 338097 w 1506139"/>
              <a:gd name="connsiteY9" fmla="*/ 1121869 h 1275549"/>
              <a:gd name="connsiteX10" fmla="*/ 284309 w 1506139"/>
              <a:gd name="connsiteY10" fmla="*/ 1106501 h 1275549"/>
              <a:gd name="connsiteX11" fmla="*/ 261257 w 1506139"/>
              <a:gd name="connsiteY11" fmla="*/ 1091132 h 1275549"/>
              <a:gd name="connsiteX12" fmla="*/ 192101 w 1506139"/>
              <a:gd name="connsiteY12" fmla="*/ 1060396 h 1275549"/>
              <a:gd name="connsiteX13" fmla="*/ 145997 w 1506139"/>
              <a:gd name="connsiteY13" fmla="*/ 1014292 h 1275549"/>
              <a:gd name="connsiteX14" fmla="*/ 107576 w 1506139"/>
              <a:gd name="connsiteY14" fmla="*/ 968188 h 1275549"/>
              <a:gd name="connsiteX15" fmla="*/ 99892 w 1506139"/>
              <a:gd name="connsiteY15" fmla="*/ 945136 h 1275549"/>
              <a:gd name="connsiteX16" fmla="*/ 69156 w 1506139"/>
              <a:gd name="connsiteY16" fmla="*/ 899032 h 1275549"/>
              <a:gd name="connsiteX17" fmla="*/ 46104 w 1506139"/>
              <a:gd name="connsiteY17" fmla="*/ 860611 h 1275549"/>
              <a:gd name="connsiteX18" fmla="*/ 23052 w 1506139"/>
              <a:gd name="connsiteY18" fmla="*/ 806823 h 1275549"/>
              <a:gd name="connsiteX19" fmla="*/ 0 w 1506139"/>
              <a:gd name="connsiteY19" fmla="*/ 745351 h 1275549"/>
              <a:gd name="connsiteX20" fmla="*/ 7684 w 1506139"/>
              <a:gd name="connsiteY20" fmla="*/ 545566 h 1275549"/>
              <a:gd name="connsiteX21" fmla="*/ 30736 w 1506139"/>
              <a:gd name="connsiteY21" fmla="*/ 461042 h 1275549"/>
              <a:gd name="connsiteX22" fmla="*/ 38420 w 1506139"/>
              <a:gd name="connsiteY22" fmla="*/ 422622 h 1275549"/>
              <a:gd name="connsiteX23" fmla="*/ 115260 w 1506139"/>
              <a:gd name="connsiteY23" fmla="*/ 361149 h 1275549"/>
              <a:gd name="connsiteX24" fmla="*/ 284309 w 1506139"/>
              <a:gd name="connsiteY24" fmla="*/ 338097 h 1275549"/>
              <a:gd name="connsiteX25" fmla="*/ 407254 w 1506139"/>
              <a:gd name="connsiteY25" fmla="*/ 299677 h 1275549"/>
              <a:gd name="connsiteX26" fmla="*/ 468726 w 1506139"/>
              <a:gd name="connsiteY26" fmla="*/ 261257 h 1275549"/>
              <a:gd name="connsiteX27" fmla="*/ 522514 w 1506139"/>
              <a:gd name="connsiteY27" fmla="*/ 199785 h 1275549"/>
              <a:gd name="connsiteX28" fmla="*/ 568618 w 1506139"/>
              <a:gd name="connsiteY28" fmla="*/ 122944 h 1275549"/>
              <a:gd name="connsiteX29" fmla="*/ 614723 w 1506139"/>
              <a:gd name="connsiteY29" fmla="*/ 38420 h 1275549"/>
              <a:gd name="connsiteX30" fmla="*/ 745351 w 1506139"/>
              <a:gd name="connsiteY30" fmla="*/ 0 h 1275549"/>
              <a:gd name="connsiteX31" fmla="*/ 1098817 w 1506139"/>
              <a:gd name="connsiteY31" fmla="*/ 7684 h 1275549"/>
              <a:gd name="connsiteX32" fmla="*/ 1160289 w 1506139"/>
              <a:gd name="connsiteY32" fmla="*/ 23052 h 1275549"/>
              <a:gd name="connsiteX33" fmla="*/ 1214077 w 1506139"/>
              <a:gd name="connsiteY33" fmla="*/ 61472 h 1275549"/>
              <a:gd name="connsiteX34" fmla="*/ 1260181 w 1506139"/>
              <a:gd name="connsiteY34" fmla="*/ 76840 h 1275549"/>
              <a:gd name="connsiteX35" fmla="*/ 1313970 w 1506139"/>
              <a:gd name="connsiteY35" fmla="*/ 130628 h 1275549"/>
              <a:gd name="connsiteX36" fmla="*/ 1390810 w 1506139"/>
              <a:gd name="connsiteY36" fmla="*/ 207469 h 1275549"/>
              <a:gd name="connsiteX37" fmla="*/ 1429230 w 1506139"/>
              <a:gd name="connsiteY37" fmla="*/ 268941 h 1275549"/>
              <a:gd name="connsiteX38" fmla="*/ 1444598 w 1506139"/>
              <a:gd name="connsiteY38" fmla="*/ 330413 h 1275549"/>
              <a:gd name="connsiteX39" fmla="*/ 1459966 w 1506139"/>
              <a:gd name="connsiteY39" fmla="*/ 353465 h 1275549"/>
              <a:gd name="connsiteX40" fmla="*/ 1498387 w 1506139"/>
              <a:gd name="connsiteY40" fmla="*/ 437990 h 1275549"/>
              <a:gd name="connsiteX41" fmla="*/ 1506071 w 1506139"/>
              <a:gd name="connsiteY41" fmla="*/ 484094 h 1275549"/>
              <a:gd name="connsiteX42" fmla="*/ 1467650 w 1506139"/>
              <a:gd name="connsiteY42" fmla="*/ 929768 h 1275549"/>
              <a:gd name="connsiteX43" fmla="*/ 1459966 w 1506139"/>
              <a:gd name="connsiteY43" fmla="*/ 983556 h 1275549"/>
              <a:gd name="connsiteX44" fmla="*/ 1429230 w 1506139"/>
              <a:gd name="connsiteY44" fmla="*/ 1052712 h 1275549"/>
              <a:gd name="connsiteX45" fmla="*/ 1406178 w 1506139"/>
              <a:gd name="connsiteY45" fmla="*/ 1083448 h 1275549"/>
              <a:gd name="connsiteX46" fmla="*/ 1367758 w 1506139"/>
              <a:gd name="connsiteY46" fmla="*/ 1129553 h 1275549"/>
              <a:gd name="connsiteX47" fmla="*/ 1298602 w 1506139"/>
              <a:gd name="connsiteY47" fmla="*/ 1167973 h 1275549"/>
              <a:gd name="connsiteX48" fmla="*/ 1267866 w 1506139"/>
              <a:gd name="connsiteY48" fmla="*/ 1175657 h 1275549"/>
              <a:gd name="connsiteX49" fmla="*/ 1198709 w 1506139"/>
              <a:gd name="connsiteY49" fmla="*/ 1214077 h 1275549"/>
              <a:gd name="connsiteX50" fmla="*/ 1014292 w 1506139"/>
              <a:gd name="connsiteY50" fmla="*/ 1221761 h 1275549"/>
              <a:gd name="connsiteX51" fmla="*/ 929768 w 1506139"/>
              <a:gd name="connsiteY51" fmla="*/ 1244813 h 1275549"/>
              <a:gd name="connsiteX52" fmla="*/ 906716 w 1506139"/>
              <a:gd name="connsiteY52" fmla="*/ 1260181 h 1275549"/>
              <a:gd name="connsiteX53" fmla="*/ 868296 w 1506139"/>
              <a:gd name="connsiteY53" fmla="*/ 1275549 h 1275549"/>
              <a:gd name="connsiteX54" fmla="*/ 791455 w 1506139"/>
              <a:gd name="connsiteY54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68834 w 1506139"/>
              <a:gd name="connsiteY8" fmla="*/ 1129553 h 1275549"/>
              <a:gd name="connsiteX9" fmla="*/ 338097 w 1506139"/>
              <a:gd name="connsiteY9" fmla="*/ 1121869 h 1275549"/>
              <a:gd name="connsiteX10" fmla="*/ 284309 w 1506139"/>
              <a:gd name="connsiteY10" fmla="*/ 1106501 h 1275549"/>
              <a:gd name="connsiteX11" fmla="*/ 261257 w 1506139"/>
              <a:gd name="connsiteY11" fmla="*/ 1091132 h 1275549"/>
              <a:gd name="connsiteX12" fmla="*/ 192101 w 1506139"/>
              <a:gd name="connsiteY12" fmla="*/ 1060396 h 1275549"/>
              <a:gd name="connsiteX13" fmla="*/ 145997 w 1506139"/>
              <a:gd name="connsiteY13" fmla="*/ 1014292 h 1275549"/>
              <a:gd name="connsiteX14" fmla="*/ 107576 w 1506139"/>
              <a:gd name="connsiteY14" fmla="*/ 968188 h 1275549"/>
              <a:gd name="connsiteX15" fmla="*/ 69156 w 1506139"/>
              <a:gd name="connsiteY15" fmla="*/ 899032 h 1275549"/>
              <a:gd name="connsiteX16" fmla="*/ 46104 w 1506139"/>
              <a:gd name="connsiteY16" fmla="*/ 860611 h 1275549"/>
              <a:gd name="connsiteX17" fmla="*/ 23052 w 1506139"/>
              <a:gd name="connsiteY17" fmla="*/ 806823 h 1275549"/>
              <a:gd name="connsiteX18" fmla="*/ 0 w 1506139"/>
              <a:gd name="connsiteY18" fmla="*/ 745351 h 1275549"/>
              <a:gd name="connsiteX19" fmla="*/ 7684 w 1506139"/>
              <a:gd name="connsiteY19" fmla="*/ 545566 h 1275549"/>
              <a:gd name="connsiteX20" fmla="*/ 30736 w 1506139"/>
              <a:gd name="connsiteY20" fmla="*/ 461042 h 1275549"/>
              <a:gd name="connsiteX21" fmla="*/ 38420 w 1506139"/>
              <a:gd name="connsiteY21" fmla="*/ 422622 h 1275549"/>
              <a:gd name="connsiteX22" fmla="*/ 115260 w 1506139"/>
              <a:gd name="connsiteY22" fmla="*/ 361149 h 1275549"/>
              <a:gd name="connsiteX23" fmla="*/ 284309 w 1506139"/>
              <a:gd name="connsiteY23" fmla="*/ 338097 h 1275549"/>
              <a:gd name="connsiteX24" fmla="*/ 407254 w 1506139"/>
              <a:gd name="connsiteY24" fmla="*/ 299677 h 1275549"/>
              <a:gd name="connsiteX25" fmla="*/ 468726 w 1506139"/>
              <a:gd name="connsiteY25" fmla="*/ 261257 h 1275549"/>
              <a:gd name="connsiteX26" fmla="*/ 522514 w 1506139"/>
              <a:gd name="connsiteY26" fmla="*/ 199785 h 1275549"/>
              <a:gd name="connsiteX27" fmla="*/ 568618 w 1506139"/>
              <a:gd name="connsiteY27" fmla="*/ 122944 h 1275549"/>
              <a:gd name="connsiteX28" fmla="*/ 614723 w 1506139"/>
              <a:gd name="connsiteY28" fmla="*/ 38420 h 1275549"/>
              <a:gd name="connsiteX29" fmla="*/ 745351 w 1506139"/>
              <a:gd name="connsiteY29" fmla="*/ 0 h 1275549"/>
              <a:gd name="connsiteX30" fmla="*/ 1098817 w 1506139"/>
              <a:gd name="connsiteY30" fmla="*/ 7684 h 1275549"/>
              <a:gd name="connsiteX31" fmla="*/ 1160289 w 1506139"/>
              <a:gd name="connsiteY31" fmla="*/ 23052 h 1275549"/>
              <a:gd name="connsiteX32" fmla="*/ 1214077 w 1506139"/>
              <a:gd name="connsiteY32" fmla="*/ 61472 h 1275549"/>
              <a:gd name="connsiteX33" fmla="*/ 1260181 w 1506139"/>
              <a:gd name="connsiteY33" fmla="*/ 76840 h 1275549"/>
              <a:gd name="connsiteX34" fmla="*/ 1313970 w 1506139"/>
              <a:gd name="connsiteY34" fmla="*/ 130628 h 1275549"/>
              <a:gd name="connsiteX35" fmla="*/ 1390810 w 1506139"/>
              <a:gd name="connsiteY35" fmla="*/ 207469 h 1275549"/>
              <a:gd name="connsiteX36" fmla="*/ 1429230 w 1506139"/>
              <a:gd name="connsiteY36" fmla="*/ 268941 h 1275549"/>
              <a:gd name="connsiteX37" fmla="*/ 1444598 w 1506139"/>
              <a:gd name="connsiteY37" fmla="*/ 330413 h 1275549"/>
              <a:gd name="connsiteX38" fmla="*/ 1459966 w 1506139"/>
              <a:gd name="connsiteY38" fmla="*/ 353465 h 1275549"/>
              <a:gd name="connsiteX39" fmla="*/ 1498387 w 1506139"/>
              <a:gd name="connsiteY39" fmla="*/ 437990 h 1275549"/>
              <a:gd name="connsiteX40" fmla="*/ 1506071 w 1506139"/>
              <a:gd name="connsiteY40" fmla="*/ 484094 h 1275549"/>
              <a:gd name="connsiteX41" fmla="*/ 1467650 w 1506139"/>
              <a:gd name="connsiteY41" fmla="*/ 929768 h 1275549"/>
              <a:gd name="connsiteX42" fmla="*/ 1459966 w 1506139"/>
              <a:gd name="connsiteY42" fmla="*/ 983556 h 1275549"/>
              <a:gd name="connsiteX43" fmla="*/ 1429230 w 1506139"/>
              <a:gd name="connsiteY43" fmla="*/ 1052712 h 1275549"/>
              <a:gd name="connsiteX44" fmla="*/ 1406178 w 1506139"/>
              <a:gd name="connsiteY44" fmla="*/ 1083448 h 1275549"/>
              <a:gd name="connsiteX45" fmla="*/ 1367758 w 1506139"/>
              <a:gd name="connsiteY45" fmla="*/ 1129553 h 1275549"/>
              <a:gd name="connsiteX46" fmla="*/ 1298602 w 1506139"/>
              <a:gd name="connsiteY46" fmla="*/ 1167973 h 1275549"/>
              <a:gd name="connsiteX47" fmla="*/ 1267866 w 1506139"/>
              <a:gd name="connsiteY47" fmla="*/ 1175657 h 1275549"/>
              <a:gd name="connsiteX48" fmla="*/ 1198709 w 1506139"/>
              <a:gd name="connsiteY48" fmla="*/ 1214077 h 1275549"/>
              <a:gd name="connsiteX49" fmla="*/ 1014292 w 1506139"/>
              <a:gd name="connsiteY49" fmla="*/ 1221761 h 1275549"/>
              <a:gd name="connsiteX50" fmla="*/ 929768 w 1506139"/>
              <a:gd name="connsiteY50" fmla="*/ 1244813 h 1275549"/>
              <a:gd name="connsiteX51" fmla="*/ 906716 w 1506139"/>
              <a:gd name="connsiteY51" fmla="*/ 1260181 h 1275549"/>
              <a:gd name="connsiteX52" fmla="*/ 868296 w 1506139"/>
              <a:gd name="connsiteY52" fmla="*/ 1275549 h 1275549"/>
              <a:gd name="connsiteX53" fmla="*/ 791455 w 1506139"/>
              <a:gd name="connsiteY53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38097 w 1506139"/>
              <a:gd name="connsiteY8" fmla="*/ 1121869 h 1275549"/>
              <a:gd name="connsiteX9" fmla="*/ 284309 w 1506139"/>
              <a:gd name="connsiteY9" fmla="*/ 1106501 h 1275549"/>
              <a:gd name="connsiteX10" fmla="*/ 261257 w 1506139"/>
              <a:gd name="connsiteY10" fmla="*/ 1091132 h 1275549"/>
              <a:gd name="connsiteX11" fmla="*/ 192101 w 1506139"/>
              <a:gd name="connsiteY11" fmla="*/ 1060396 h 1275549"/>
              <a:gd name="connsiteX12" fmla="*/ 145997 w 1506139"/>
              <a:gd name="connsiteY12" fmla="*/ 1014292 h 1275549"/>
              <a:gd name="connsiteX13" fmla="*/ 107576 w 1506139"/>
              <a:gd name="connsiteY13" fmla="*/ 968188 h 1275549"/>
              <a:gd name="connsiteX14" fmla="*/ 69156 w 1506139"/>
              <a:gd name="connsiteY14" fmla="*/ 899032 h 1275549"/>
              <a:gd name="connsiteX15" fmla="*/ 46104 w 1506139"/>
              <a:gd name="connsiteY15" fmla="*/ 860611 h 1275549"/>
              <a:gd name="connsiteX16" fmla="*/ 23052 w 1506139"/>
              <a:gd name="connsiteY16" fmla="*/ 806823 h 1275549"/>
              <a:gd name="connsiteX17" fmla="*/ 0 w 1506139"/>
              <a:gd name="connsiteY17" fmla="*/ 745351 h 1275549"/>
              <a:gd name="connsiteX18" fmla="*/ 7684 w 1506139"/>
              <a:gd name="connsiteY18" fmla="*/ 545566 h 1275549"/>
              <a:gd name="connsiteX19" fmla="*/ 30736 w 1506139"/>
              <a:gd name="connsiteY19" fmla="*/ 461042 h 1275549"/>
              <a:gd name="connsiteX20" fmla="*/ 38420 w 1506139"/>
              <a:gd name="connsiteY20" fmla="*/ 422622 h 1275549"/>
              <a:gd name="connsiteX21" fmla="*/ 115260 w 1506139"/>
              <a:gd name="connsiteY21" fmla="*/ 361149 h 1275549"/>
              <a:gd name="connsiteX22" fmla="*/ 284309 w 1506139"/>
              <a:gd name="connsiteY22" fmla="*/ 338097 h 1275549"/>
              <a:gd name="connsiteX23" fmla="*/ 407254 w 1506139"/>
              <a:gd name="connsiteY23" fmla="*/ 299677 h 1275549"/>
              <a:gd name="connsiteX24" fmla="*/ 468726 w 1506139"/>
              <a:gd name="connsiteY24" fmla="*/ 261257 h 1275549"/>
              <a:gd name="connsiteX25" fmla="*/ 522514 w 1506139"/>
              <a:gd name="connsiteY25" fmla="*/ 199785 h 1275549"/>
              <a:gd name="connsiteX26" fmla="*/ 568618 w 1506139"/>
              <a:gd name="connsiteY26" fmla="*/ 122944 h 1275549"/>
              <a:gd name="connsiteX27" fmla="*/ 614723 w 1506139"/>
              <a:gd name="connsiteY27" fmla="*/ 38420 h 1275549"/>
              <a:gd name="connsiteX28" fmla="*/ 745351 w 1506139"/>
              <a:gd name="connsiteY28" fmla="*/ 0 h 1275549"/>
              <a:gd name="connsiteX29" fmla="*/ 1098817 w 1506139"/>
              <a:gd name="connsiteY29" fmla="*/ 7684 h 1275549"/>
              <a:gd name="connsiteX30" fmla="*/ 1160289 w 1506139"/>
              <a:gd name="connsiteY30" fmla="*/ 23052 h 1275549"/>
              <a:gd name="connsiteX31" fmla="*/ 1214077 w 1506139"/>
              <a:gd name="connsiteY31" fmla="*/ 61472 h 1275549"/>
              <a:gd name="connsiteX32" fmla="*/ 1260181 w 1506139"/>
              <a:gd name="connsiteY32" fmla="*/ 76840 h 1275549"/>
              <a:gd name="connsiteX33" fmla="*/ 1313970 w 1506139"/>
              <a:gd name="connsiteY33" fmla="*/ 130628 h 1275549"/>
              <a:gd name="connsiteX34" fmla="*/ 1390810 w 1506139"/>
              <a:gd name="connsiteY34" fmla="*/ 207469 h 1275549"/>
              <a:gd name="connsiteX35" fmla="*/ 1429230 w 1506139"/>
              <a:gd name="connsiteY35" fmla="*/ 268941 h 1275549"/>
              <a:gd name="connsiteX36" fmla="*/ 1444598 w 1506139"/>
              <a:gd name="connsiteY36" fmla="*/ 330413 h 1275549"/>
              <a:gd name="connsiteX37" fmla="*/ 1459966 w 1506139"/>
              <a:gd name="connsiteY37" fmla="*/ 353465 h 1275549"/>
              <a:gd name="connsiteX38" fmla="*/ 1498387 w 1506139"/>
              <a:gd name="connsiteY38" fmla="*/ 437990 h 1275549"/>
              <a:gd name="connsiteX39" fmla="*/ 1506071 w 1506139"/>
              <a:gd name="connsiteY39" fmla="*/ 484094 h 1275549"/>
              <a:gd name="connsiteX40" fmla="*/ 1467650 w 1506139"/>
              <a:gd name="connsiteY40" fmla="*/ 929768 h 1275549"/>
              <a:gd name="connsiteX41" fmla="*/ 1459966 w 1506139"/>
              <a:gd name="connsiteY41" fmla="*/ 983556 h 1275549"/>
              <a:gd name="connsiteX42" fmla="*/ 1429230 w 1506139"/>
              <a:gd name="connsiteY42" fmla="*/ 1052712 h 1275549"/>
              <a:gd name="connsiteX43" fmla="*/ 1406178 w 1506139"/>
              <a:gd name="connsiteY43" fmla="*/ 1083448 h 1275549"/>
              <a:gd name="connsiteX44" fmla="*/ 1367758 w 1506139"/>
              <a:gd name="connsiteY44" fmla="*/ 1129553 h 1275549"/>
              <a:gd name="connsiteX45" fmla="*/ 1298602 w 1506139"/>
              <a:gd name="connsiteY45" fmla="*/ 1167973 h 1275549"/>
              <a:gd name="connsiteX46" fmla="*/ 1267866 w 1506139"/>
              <a:gd name="connsiteY46" fmla="*/ 1175657 h 1275549"/>
              <a:gd name="connsiteX47" fmla="*/ 1198709 w 1506139"/>
              <a:gd name="connsiteY47" fmla="*/ 1214077 h 1275549"/>
              <a:gd name="connsiteX48" fmla="*/ 1014292 w 1506139"/>
              <a:gd name="connsiteY48" fmla="*/ 1221761 h 1275549"/>
              <a:gd name="connsiteX49" fmla="*/ 929768 w 1506139"/>
              <a:gd name="connsiteY49" fmla="*/ 1244813 h 1275549"/>
              <a:gd name="connsiteX50" fmla="*/ 906716 w 1506139"/>
              <a:gd name="connsiteY50" fmla="*/ 1260181 h 1275549"/>
              <a:gd name="connsiteX51" fmla="*/ 868296 w 1506139"/>
              <a:gd name="connsiteY51" fmla="*/ 1275549 h 1275549"/>
              <a:gd name="connsiteX52" fmla="*/ 791455 w 1506139"/>
              <a:gd name="connsiteY52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38097 w 1506139"/>
              <a:gd name="connsiteY7" fmla="*/ 1121869 h 1275549"/>
              <a:gd name="connsiteX8" fmla="*/ 284309 w 1506139"/>
              <a:gd name="connsiteY8" fmla="*/ 1106501 h 1275549"/>
              <a:gd name="connsiteX9" fmla="*/ 261257 w 1506139"/>
              <a:gd name="connsiteY9" fmla="*/ 1091132 h 1275549"/>
              <a:gd name="connsiteX10" fmla="*/ 192101 w 1506139"/>
              <a:gd name="connsiteY10" fmla="*/ 1060396 h 1275549"/>
              <a:gd name="connsiteX11" fmla="*/ 145997 w 1506139"/>
              <a:gd name="connsiteY11" fmla="*/ 1014292 h 1275549"/>
              <a:gd name="connsiteX12" fmla="*/ 107576 w 1506139"/>
              <a:gd name="connsiteY12" fmla="*/ 968188 h 1275549"/>
              <a:gd name="connsiteX13" fmla="*/ 69156 w 1506139"/>
              <a:gd name="connsiteY13" fmla="*/ 899032 h 1275549"/>
              <a:gd name="connsiteX14" fmla="*/ 46104 w 1506139"/>
              <a:gd name="connsiteY14" fmla="*/ 860611 h 1275549"/>
              <a:gd name="connsiteX15" fmla="*/ 23052 w 1506139"/>
              <a:gd name="connsiteY15" fmla="*/ 806823 h 1275549"/>
              <a:gd name="connsiteX16" fmla="*/ 0 w 1506139"/>
              <a:gd name="connsiteY16" fmla="*/ 745351 h 1275549"/>
              <a:gd name="connsiteX17" fmla="*/ 7684 w 1506139"/>
              <a:gd name="connsiteY17" fmla="*/ 545566 h 1275549"/>
              <a:gd name="connsiteX18" fmla="*/ 30736 w 1506139"/>
              <a:gd name="connsiteY18" fmla="*/ 461042 h 1275549"/>
              <a:gd name="connsiteX19" fmla="*/ 38420 w 1506139"/>
              <a:gd name="connsiteY19" fmla="*/ 422622 h 1275549"/>
              <a:gd name="connsiteX20" fmla="*/ 115260 w 1506139"/>
              <a:gd name="connsiteY20" fmla="*/ 361149 h 1275549"/>
              <a:gd name="connsiteX21" fmla="*/ 284309 w 1506139"/>
              <a:gd name="connsiteY21" fmla="*/ 338097 h 1275549"/>
              <a:gd name="connsiteX22" fmla="*/ 407254 w 1506139"/>
              <a:gd name="connsiteY22" fmla="*/ 299677 h 1275549"/>
              <a:gd name="connsiteX23" fmla="*/ 468726 w 1506139"/>
              <a:gd name="connsiteY23" fmla="*/ 261257 h 1275549"/>
              <a:gd name="connsiteX24" fmla="*/ 522514 w 1506139"/>
              <a:gd name="connsiteY24" fmla="*/ 199785 h 1275549"/>
              <a:gd name="connsiteX25" fmla="*/ 568618 w 1506139"/>
              <a:gd name="connsiteY25" fmla="*/ 122944 h 1275549"/>
              <a:gd name="connsiteX26" fmla="*/ 614723 w 1506139"/>
              <a:gd name="connsiteY26" fmla="*/ 38420 h 1275549"/>
              <a:gd name="connsiteX27" fmla="*/ 745351 w 1506139"/>
              <a:gd name="connsiteY27" fmla="*/ 0 h 1275549"/>
              <a:gd name="connsiteX28" fmla="*/ 1098817 w 1506139"/>
              <a:gd name="connsiteY28" fmla="*/ 7684 h 1275549"/>
              <a:gd name="connsiteX29" fmla="*/ 1160289 w 1506139"/>
              <a:gd name="connsiteY29" fmla="*/ 23052 h 1275549"/>
              <a:gd name="connsiteX30" fmla="*/ 1214077 w 1506139"/>
              <a:gd name="connsiteY30" fmla="*/ 61472 h 1275549"/>
              <a:gd name="connsiteX31" fmla="*/ 1260181 w 1506139"/>
              <a:gd name="connsiteY31" fmla="*/ 76840 h 1275549"/>
              <a:gd name="connsiteX32" fmla="*/ 1313970 w 1506139"/>
              <a:gd name="connsiteY32" fmla="*/ 130628 h 1275549"/>
              <a:gd name="connsiteX33" fmla="*/ 1390810 w 1506139"/>
              <a:gd name="connsiteY33" fmla="*/ 207469 h 1275549"/>
              <a:gd name="connsiteX34" fmla="*/ 1429230 w 1506139"/>
              <a:gd name="connsiteY34" fmla="*/ 268941 h 1275549"/>
              <a:gd name="connsiteX35" fmla="*/ 1444598 w 1506139"/>
              <a:gd name="connsiteY35" fmla="*/ 330413 h 1275549"/>
              <a:gd name="connsiteX36" fmla="*/ 1459966 w 1506139"/>
              <a:gd name="connsiteY36" fmla="*/ 353465 h 1275549"/>
              <a:gd name="connsiteX37" fmla="*/ 1498387 w 1506139"/>
              <a:gd name="connsiteY37" fmla="*/ 437990 h 1275549"/>
              <a:gd name="connsiteX38" fmla="*/ 1506071 w 1506139"/>
              <a:gd name="connsiteY38" fmla="*/ 484094 h 1275549"/>
              <a:gd name="connsiteX39" fmla="*/ 1467650 w 1506139"/>
              <a:gd name="connsiteY39" fmla="*/ 929768 h 1275549"/>
              <a:gd name="connsiteX40" fmla="*/ 1459966 w 1506139"/>
              <a:gd name="connsiteY40" fmla="*/ 983556 h 1275549"/>
              <a:gd name="connsiteX41" fmla="*/ 1429230 w 1506139"/>
              <a:gd name="connsiteY41" fmla="*/ 1052712 h 1275549"/>
              <a:gd name="connsiteX42" fmla="*/ 1406178 w 1506139"/>
              <a:gd name="connsiteY42" fmla="*/ 1083448 h 1275549"/>
              <a:gd name="connsiteX43" fmla="*/ 1367758 w 1506139"/>
              <a:gd name="connsiteY43" fmla="*/ 1129553 h 1275549"/>
              <a:gd name="connsiteX44" fmla="*/ 1298602 w 1506139"/>
              <a:gd name="connsiteY44" fmla="*/ 1167973 h 1275549"/>
              <a:gd name="connsiteX45" fmla="*/ 1267866 w 1506139"/>
              <a:gd name="connsiteY45" fmla="*/ 1175657 h 1275549"/>
              <a:gd name="connsiteX46" fmla="*/ 1198709 w 1506139"/>
              <a:gd name="connsiteY46" fmla="*/ 1214077 h 1275549"/>
              <a:gd name="connsiteX47" fmla="*/ 1014292 w 1506139"/>
              <a:gd name="connsiteY47" fmla="*/ 1221761 h 1275549"/>
              <a:gd name="connsiteX48" fmla="*/ 929768 w 1506139"/>
              <a:gd name="connsiteY48" fmla="*/ 1244813 h 1275549"/>
              <a:gd name="connsiteX49" fmla="*/ 906716 w 1506139"/>
              <a:gd name="connsiteY49" fmla="*/ 1260181 h 1275549"/>
              <a:gd name="connsiteX50" fmla="*/ 868296 w 1506139"/>
              <a:gd name="connsiteY50" fmla="*/ 1275549 h 1275549"/>
              <a:gd name="connsiteX51" fmla="*/ 791455 w 1506139"/>
              <a:gd name="connsiteY51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338097 w 1506139"/>
              <a:gd name="connsiteY6" fmla="*/ 1121869 h 1275549"/>
              <a:gd name="connsiteX7" fmla="*/ 284309 w 1506139"/>
              <a:gd name="connsiteY7" fmla="*/ 1106501 h 1275549"/>
              <a:gd name="connsiteX8" fmla="*/ 261257 w 1506139"/>
              <a:gd name="connsiteY8" fmla="*/ 1091132 h 1275549"/>
              <a:gd name="connsiteX9" fmla="*/ 192101 w 1506139"/>
              <a:gd name="connsiteY9" fmla="*/ 1060396 h 1275549"/>
              <a:gd name="connsiteX10" fmla="*/ 145997 w 1506139"/>
              <a:gd name="connsiteY10" fmla="*/ 1014292 h 1275549"/>
              <a:gd name="connsiteX11" fmla="*/ 107576 w 1506139"/>
              <a:gd name="connsiteY11" fmla="*/ 968188 h 1275549"/>
              <a:gd name="connsiteX12" fmla="*/ 69156 w 1506139"/>
              <a:gd name="connsiteY12" fmla="*/ 899032 h 1275549"/>
              <a:gd name="connsiteX13" fmla="*/ 46104 w 1506139"/>
              <a:gd name="connsiteY13" fmla="*/ 860611 h 1275549"/>
              <a:gd name="connsiteX14" fmla="*/ 23052 w 1506139"/>
              <a:gd name="connsiteY14" fmla="*/ 806823 h 1275549"/>
              <a:gd name="connsiteX15" fmla="*/ 0 w 1506139"/>
              <a:gd name="connsiteY15" fmla="*/ 745351 h 1275549"/>
              <a:gd name="connsiteX16" fmla="*/ 7684 w 1506139"/>
              <a:gd name="connsiteY16" fmla="*/ 545566 h 1275549"/>
              <a:gd name="connsiteX17" fmla="*/ 30736 w 1506139"/>
              <a:gd name="connsiteY17" fmla="*/ 461042 h 1275549"/>
              <a:gd name="connsiteX18" fmla="*/ 38420 w 1506139"/>
              <a:gd name="connsiteY18" fmla="*/ 422622 h 1275549"/>
              <a:gd name="connsiteX19" fmla="*/ 115260 w 1506139"/>
              <a:gd name="connsiteY19" fmla="*/ 361149 h 1275549"/>
              <a:gd name="connsiteX20" fmla="*/ 284309 w 1506139"/>
              <a:gd name="connsiteY20" fmla="*/ 338097 h 1275549"/>
              <a:gd name="connsiteX21" fmla="*/ 407254 w 1506139"/>
              <a:gd name="connsiteY21" fmla="*/ 299677 h 1275549"/>
              <a:gd name="connsiteX22" fmla="*/ 468726 w 1506139"/>
              <a:gd name="connsiteY22" fmla="*/ 261257 h 1275549"/>
              <a:gd name="connsiteX23" fmla="*/ 522514 w 1506139"/>
              <a:gd name="connsiteY23" fmla="*/ 199785 h 1275549"/>
              <a:gd name="connsiteX24" fmla="*/ 568618 w 1506139"/>
              <a:gd name="connsiteY24" fmla="*/ 122944 h 1275549"/>
              <a:gd name="connsiteX25" fmla="*/ 614723 w 1506139"/>
              <a:gd name="connsiteY25" fmla="*/ 38420 h 1275549"/>
              <a:gd name="connsiteX26" fmla="*/ 745351 w 1506139"/>
              <a:gd name="connsiteY26" fmla="*/ 0 h 1275549"/>
              <a:gd name="connsiteX27" fmla="*/ 1098817 w 1506139"/>
              <a:gd name="connsiteY27" fmla="*/ 7684 h 1275549"/>
              <a:gd name="connsiteX28" fmla="*/ 1160289 w 1506139"/>
              <a:gd name="connsiteY28" fmla="*/ 23052 h 1275549"/>
              <a:gd name="connsiteX29" fmla="*/ 1214077 w 1506139"/>
              <a:gd name="connsiteY29" fmla="*/ 61472 h 1275549"/>
              <a:gd name="connsiteX30" fmla="*/ 1260181 w 1506139"/>
              <a:gd name="connsiteY30" fmla="*/ 76840 h 1275549"/>
              <a:gd name="connsiteX31" fmla="*/ 1313970 w 1506139"/>
              <a:gd name="connsiteY31" fmla="*/ 130628 h 1275549"/>
              <a:gd name="connsiteX32" fmla="*/ 1390810 w 1506139"/>
              <a:gd name="connsiteY32" fmla="*/ 207469 h 1275549"/>
              <a:gd name="connsiteX33" fmla="*/ 1429230 w 1506139"/>
              <a:gd name="connsiteY33" fmla="*/ 268941 h 1275549"/>
              <a:gd name="connsiteX34" fmla="*/ 1444598 w 1506139"/>
              <a:gd name="connsiteY34" fmla="*/ 330413 h 1275549"/>
              <a:gd name="connsiteX35" fmla="*/ 1459966 w 1506139"/>
              <a:gd name="connsiteY35" fmla="*/ 353465 h 1275549"/>
              <a:gd name="connsiteX36" fmla="*/ 1498387 w 1506139"/>
              <a:gd name="connsiteY36" fmla="*/ 437990 h 1275549"/>
              <a:gd name="connsiteX37" fmla="*/ 1506071 w 1506139"/>
              <a:gd name="connsiteY37" fmla="*/ 484094 h 1275549"/>
              <a:gd name="connsiteX38" fmla="*/ 1467650 w 1506139"/>
              <a:gd name="connsiteY38" fmla="*/ 929768 h 1275549"/>
              <a:gd name="connsiteX39" fmla="*/ 1459966 w 1506139"/>
              <a:gd name="connsiteY39" fmla="*/ 983556 h 1275549"/>
              <a:gd name="connsiteX40" fmla="*/ 1429230 w 1506139"/>
              <a:gd name="connsiteY40" fmla="*/ 1052712 h 1275549"/>
              <a:gd name="connsiteX41" fmla="*/ 1406178 w 1506139"/>
              <a:gd name="connsiteY41" fmla="*/ 1083448 h 1275549"/>
              <a:gd name="connsiteX42" fmla="*/ 1367758 w 1506139"/>
              <a:gd name="connsiteY42" fmla="*/ 1129553 h 1275549"/>
              <a:gd name="connsiteX43" fmla="*/ 1298602 w 1506139"/>
              <a:gd name="connsiteY43" fmla="*/ 1167973 h 1275549"/>
              <a:gd name="connsiteX44" fmla="*/ 1267866 w 1506139"/>
              <a:gd name="connsiteY44" fmla="*/ 1175657 h 1275549"/>
              <a:gd name="connsiteX45" fmla="*/ 1198709 w 1506139"/>
              <a:gd name="connsiteY45" fmla="*/ 1214077 h 1275549"/>
              <a:gd name="connsiteX46" fmla="*/ 1014292 w 1506139"/>
              <a:gd name="connsiteY46" fmla="*/ 1221761 h 1275549"/>
              <a:gd name="connsiteX47" fmla="*/ 929768 w 1506139"/>
              <a:gd name="connsiteY47" fmla="*/ 1244813 h 1275549"/>
              <a:gd name="connsiteX48" fmla="*/ 906716 w 1506139"/>
              <a:gd name="connsiteY48" fmla="*/ 1260181 h 1275549"/>
              <a:gd name="connsiteX49" fmla="*/ 868296 w 1506139"/>
              <a:gd name="connsiteY49" fmla="*/ 1275549 h 1275549"/>
              <a:gd name="connsiteX50" fmla="*/ 791455 w 1506139"/>
              <a:gd name="connsiteY50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338097 w 1506139"/>
              <a:gd name="connsiteY6" fmla="*/ 1121869 h 1275549"/>
              <a:gd name="connsiteX7" fmla="*/ 284309 w 1506139"/>
              <a:gd name="connsiteY7" fmla="*/ 1106501 h 1275549"/>
              <a:gd name="connsiteX8" fmla="*/ 261257 w 1506139"/>
              <a:gd name="connsiteY8" fmla="*/ 1091132 h 1275549"/>
              <a:gd name="connsiteX9" fmla="*/ 192101 w 1506139"/>
              <a:gd name="connsiteY9" fmla="*/ 1060396 h 1275549"/>
              <a:gd name="connsiteX10" fmla="*/ 145997 w 1506139"/>
              <a:gd name="connsiteY10" fmla="*/ 1014292 h 1275549"/>
              <a:gd name="connsiteX11" fmla="*/ 107576 w 1506139"/>
              <a:gd name="connsiteY11" fmla="*/ 968188 h 1275549"/>
              <a:gd name="connsiteX12" fmla="*/ 69156 w 1506139"/>
              <a:gd name="connsiteY12" fmla="*/ 899032 h 1275549"/>
              <a:gd name="connsiteX13" fmla="*/ 46104 w 1506139"/>
              <a:gd name="connsiteY13" fmla="*/ 860611 h 1275549"/>
              <a:gd name="connsiteX14" fmla="*/ 23052 w 1506139"/>
              <a:gd name="connsiteY14" fmla="*/ 806823 h 1275549"/>
              <a:gd name="connsiteX15" fmla="*/ 0 w 1506139"/>
              <a:gd name="connsiteY15" fmla="*/ 745351 h 1275549"/>
              <a:gd name="connsiteX16" fmla="*/ 7684 w 1506139"/>
              <a:gd name="connsiteY16" fmla="*/ 545566 h 1275549"/>
              <a:gd name="connsiteX17" fmla="*/ 30736 w 1506139"/>
              <a:gd name="connsiteY17" fmla="*/ 461042 h 1275549"/>
              <a:gd name="connsiteX18" fmla="*/ 38420 w 1506139"/>
              <a:gd name="connsiteY18" fmla="*/ 422622 h 1275549"/>
              <a:gd name="connsiteX19" fmla="*/ 115260 w 1506139"/>
              <a:gd name="connsiteY19" fmla="*/ 361149 h 1275549"/>
              <a:gd name="connsiteX20" fmla="*/ 284309 w 1506139"/>
              <a:gd name="connsiteY20" fmla="*/ 338097 h 1275549"/>
              <a:gd name="connsiteX21" fmla="*/ 407254 w 1506139"/>
              <a:gd name="connsiteY21" fmla="*/ 299677 h 1275549"/>
              <a:gd name="connsiteX22" fmla="*/ 522514 w 1506139"/>
              <a:gd name="connsiteY22" fmla="*/ 199785 h 1275549"/>
              <a:gd name="connsiteX23" fmla="*/ 568618 w 1506139"/>
              <a:gd name="connsiteY23" fmla="*/ 122944 h 1275549"/>
              <a:gd name="connsiteX24" fmla="*/ 614723 w 1506139"/>
              <a:gd name="connsiteY24" fmla="*/ 38420 h 1275549"/>
              <a:gd name="connsiteX25" fmla="*/ 745351 w 1506139"/>
              <a:gd name="connsiteY25" fmla="*/ 0 h 1275549"/>
              <a:gd name="connsiteX26" fmla="*/ 1098817 w 1506139"/>
              <a:gd name="connsiteY26" fmla="*/ 7684 h 1275549"/>
              <a:gd name="connsiteX27" fmla="*/ 1160289 w 1506139"/>
              <a:gd name="connsiteY27" fmla="*/ 23052 h 1275549"/>
              <a:gd name="connsiteX28" fmla="*/ 1214077 w 1506139"/>
              <a:gd name="connsiteY28" fmla="*/ 61472 h 1275549"/>
              <a:gd name="connsiteX29" fmla="*/ 1260181 w 1506139"/>
              <a:gd name="connsiteY29" fmla="*/ 76840 h 1275549"/>
              <a:gd name="connsiteX30" fmla="*/ 1313970 w 1506139"/>
              <a:gd name="connsiteY30" fmla="*/ 130628 h 1275549"/>
              <a:gd name="connsiteX31" fmla="*/ 1390810 w 1506139"/>
              <a:gd name="connsiteY31" fmla="*/ 207469 h 1275549"/>
              <a:gd name="connsiteX32" fmla="*/ 1429230 w 1506139"/>
              <a:gd name="connsiteY32" fmla="*/ 268941 h 1275549"/>
              <a:gd name="connsiteX33" fmla="*/ 1444598 w 1506139"/>
              <a:gd name="connsiteY33" fmla="*/ 330413 h 1275549"/>
              <a:gd name="connsiteX34" fmla="*/ 1459966 w 1506139"/>
              <a:gd name="connsiteY34" fmla="*/ 353465 h 1275549"/>
              <a:gd name="connsiteX35" fmla="*/ 1498387 w 1506139"/>
              <a:gd name="connsiteY35" fmla="*/ 437990 h 1275549"/>
              <a:gd name="connsiteX36" fmla="*/ 1506071 w 1506139"/>
              <a:gd name="connsiteY36" fmla="*/ 484094 h 1275549"/>
              <a:gd name="connsiteX37" fmla="*/ 1467650 w 1506139"/>
              <a:gd name="connsiteY37" fmla="*/ 929768 h 1275549"/>
              <a:gd name="connsiteX38" fmla="*/ 1459966 w 1506139"/>
              <a:gd name="connsiteY38" fmla="*/ 983556 h 1275549"/>
              <a:gd name="connsiteX39" fmla="*/ 1429230 w 1506139"/>
              <a:gd name="connsiteY39" fmla="*/ 1052712 h 1275549"/>
              <a:gd name="connsiteX40" fmla="*/ 1406178 w 1506139"/>
              <a:gd name="connsiteY40" fmla="*/ 1083448 h 1275549"/>
              <a:gd name="connsiteX41" fmla="*/ 1367758 w 1506139"/>
              <a:gd name="connsiteY41" fmla="*/ 1129553 h 1275549"/>
              <a:gd name="connsiteX42" fmla="*/ 1298602 w 1506139"/>
              <a:gd name="connsiteY42" fmla="*/ 1167973 h 1275549"/>
              <a:gd name="connsiteX43" fmla="*/ 1267866 w 1506139"/>
              <a:gd name="connsiteY43" fmla="*/ 1175657 h 1275549"/>
              <a:gd name="connsiteX44" fmla="*/ 1198709 w 1506139"/>
              <a:gd name="connsiteY44" fmla="*/ 1214077 h 1275549"/>
              <a:gd name="connsiteX45" fmla="*/ 1014292 w 1506139"/>
              <a:gd name="connsiteY45" fmla="*/ 1221761 h 1275549"/>
              <a:gd name="connsiteX46" fmla="*/ 929768 w 1506139"/>
              <a:gd name="connsiteY46" fmla="*/ 1244813 h 1275549"/>
              <a:gd name="connsiteX47" fmla="*/ 906716 w 1506139"/>
              <a:gd name="connsiteY47" fmla="*/ 1260181 h 1275549"/>
              <a:gd name="connsiteX48" fmla="*/ 868296 w 1506139"/>
              <a:gd name="connsiteY48" fmla="*/ 1275549 h 1275549"/>
              <a:gd name="connsiteX49" fmla="*/ 791455 w 1506139"/>
              <a:gd name="connsiteY49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338097 w 1506139"/>
              <a:gd name="connsiteY6" fmla="*/ 1121869 h 1275549"/>
              <a:gd name="connsiteX7" fmla="*/ 284309 w 1506139"/>
              <a:gd name="connsiteY7" fmla="*/ 1106501 h 1275549"/>
              <a:gd name="connsiteX8" fmla="*/ 261257 w 1506139"/>
              <a:gd name="connsiteY8" fmla="*/ 1091132 h 1275549"/>
              <a:gd name="connsiteX9" fmla="*/ 192101 w 1506139"/>
              <a:gd name="connsiteY9" fmla="*/ 1060396 h 1275549"/>
              <a:gd name="connsiteX10" fmla="*/ 145997 w 1506139"/>
              <a:gd name="connsiteY10" fmla="*/ 1014292 h 1275549"/>
              <a:gd name="connsiteX11" fmla="*/ 107576 w 1506139"/>
              <a:gd name="connsiteY11" fmla="*/ 968188 h 1275549"/>
              <a:gd name="connsiteX12" fmla="*/ 69156 w 1506139"/>
              <a:gd name="connsiteY12" fmla="*/ 899032 h 1275549"/>
              <a:gd name="connsiteX13" fmla="*/ 46104 w 1506139"/>
              <a:gd name="connsiteY13" fmla="*/ 860611 h 1275549"/>
              <a:gd name="connsiteX14" fmla="*/ 23052 w 1506139"/>
              <a:gd name="connsiteY14" fmla="*/ 806823 h 1275549"/>
              <a:gd name="connsiteX15" fmla="*/ 0 w 1506139"/>
              <a:gd name="connsiteY15" fmla="*/ 745351 h 1275549"/>
              <a:gd name="connsiteX16" fmla="*/ 7684 w 1506139"/>
              <a:gd name="connsiteY16" fmla="*/ 545566 h 1275549"/>
              <a:gd name="connsiteX17" fmla="*/ 38420 w 1506139"/>
              <a:gd name="connsiteY17" fmla="*/ 422622 h 1275549"/>
              <a:gd name="connsiteX18" fmla="*/ 115260 w 1506139"/>
              <a:gd name="connsiteY18" fmla="*/ 361149 h 1275549"/>
              <a:gd name="connsiteX19" fmla="*/ 284309 w 1506139"/>
              <a:gd name="connsiteY19" fmla="*/ 338097 h 1275549"/>
              <a:gd name="connsiteX20" fmla="*/ 407254 w 1506139"/>
              <a:gd name="connsiteY20" fmla="*/ 299677 h 1275549"/>
              <a:gd name="connsiteX21" fmla="*/ 522514 w 1506139"/>
              <a:gd name="connsiteY21" fmla="*/ 199785 h 1275549"/>
              <a:gd name="connsiteX22" fmla="*/ 568618 w 1506139"/>
              <a:gd name="connsiteY22" fmla="*/ 122944 h 1275549"/>
              <a:gd name="connsiteX23" fmla="*/ 614723 w 1506139"/>
              <a:gd name="connsiteY23" fmla="*/ 38420 h 1275549"/>
              <a:gd name="connsiteX24" fmla="*/ 745351 w 1506139"/>
              <a:gd name="connsiteY24" fmla="*/ 0 h 1275549"/>
              <a:gd name="connsiteX25" fmla="*/ 1098817 w 1506139"/>
              <a:gd name="connsiteY25" fmla="*/ 7684 h 1275549"/>
              <a:gd name="connsiteX26" fmla="*/ 1160289 w 1506139"/>
              <a:gd name="connsiteY26" fmla="*/ 23052 h 1275549"/>
              <a:gd name="connsiteX27" fmla="*/ 1214077 w 1506139"/>
              <a:gd name="connsiteY27" fmla="*/ 61472 h 1275549"/>
              <a:gd name="connsiteX28" fmla="*/ 1260181 w 1506139"/>
              <a:gd name="connsiteY28" fmla="*/ 76840 h 1275549"/>
              <a:gd name="connsiteX29" fmla="*/ 1313970 w 1506139"/>
              <a:gd name="connsiteY29" fmla="*/ 130628 h 1275549"/>
              <a:gd name="connsiteX30" fmla="*/ 1390810 w 1506139"/>
              <a:gd name="connsiteY30" fmla="*/ 207469 h 1275549"/>
              <a:gd name="connsiteX31" fmla="*/ 1429230 w 1506139"/>
              <a:gd name="connsiteY31" fmla="*/ 268941 h 1275549"/>
              <a:gd name="connsiteX32" fmla="*/ 1444598 w 1506139"/>
              <a:gd name="connsiteY32" fmla="*/ 330413 h 1275549"/>
              <a:gd name="connsiteX33" fmla="*/ 1459966 w 1506139"/>
              <a:gd name="connsiteY33" fmla="*/ 353465 h 1275549"/>
              <a:gd name="connsiteX34" fmla="*/ 1498387 w 1506139"/>
              <a:gd name="connsiteY34" fmla="*/ 437990 h 1275549"/>
              <a:gd name="connsiteX35" fmla="*/ 1506071 w 1506139"/>
              <a:gd name="connsiteY35" fmla="*/ 484094 h 1275549"/>
              <a:gd name="connsiteX36" fmla="*/ 1467650 w 1506139"/>
              <a:gd name="connsiteY36" fmla="*/ 929768 h 1275549"/>
              <a:gd name="connsiteX37" fmla="*/ 1459966 w 1506139"/>
              <a:gd name="connsiteY37" fmla="*/ 983556 h 1275549"/>
              <a:gd name="connsiteX38" fmla="*/ 1429230 w 1506139"/>
              <a:gd name="connsiteY38" fmla="*/ 1052712 h 1275549"/>
              <a:gd name="connsiteX39" fmla="*/ 1406178 w 1506139"/>
              <a:gd name="connsiteY39" fmla="*/ 1083448 h 1275549"/>
              <a:gd name="connsiteX40" fmla="*/ 1367758 w 1506139"/>
              <a:gd name="connsiteY40" fmla="*/ 1129553 h 1275549"/>
              <a:gd name="connsiteX41" fmla="*/ 1298602 w 1506139"/>
              <a:gd name="connsiteY41" fmla="*/ 1167973 h 1275549"/>
              <a:gd name="connsiteX42" fmla="*/ 1267866 w 1506139"/>
              <a:gd name="connsiteY42" fmla="*/ 1175657 h 1275549"/>
              <a:gd name="connsiteX43" fmla="*/ 1198709 w 1506139"/>
              <a:gd name="connsiteY43" fmla="*/ 1214077 h 1275549"/>
              <a:gd name="connsiteX44" fmla="*/ 1014292 w 1506139"/>
              <a:gd name="connsiteY44" fmla="*/ 1221761 h 1275549"/>
              <a:gd name="connsiteX45" fmla="*/ 929768 w 1506139"/>
              <a:gd name="connsiteY45" fmla="*/ 1244813 h 1275549"/>
              <a:gd name="connsiteX46" fmla="*/ 906716 w 1506139"/>
              <a:gd name="connsiteY46" fmla="*/ 1260181 h 1275549"/>
              <a:gd name="connsiteX47" fmla="*/ 868296 w 1506139"/>
              <a:gd name="connsiteY47" fmla="*/ 1275549 h 1275549"/>
              <a:gd name="connsiteX48" fmla="*/ 791455 w 1506139"/>
              <a:gd name="connsiteY48" fmla="*/ 1275549 h 1275549"/>
              <a:gd name="connsiteX0" fmla="*/ 794055 w 1508739"/>
              <a:gd name="connsiteY0" fmla="*/ 1275549 h 1275549"/>
              <a:gd name="connsiteX1" fmla="*/ 794055 w 1508739"/>
              <a:gd name="connsiteY1" fmla="*/ 1275549 h 1275549"/>
              <a:gd name="connsiteX2" fmla="*/ 648059 w 1508739"/>
              <a:gd name="connsiteY2" fmla="*/ 1214077 h 1275549"/>
              <a:gd name="connsiteX3" fmla="*/ 571218 w 1508739"/>
              <a:gd name="connsiteY3" fmla="*/ 1206393 h 1275549"/>
              <a:gd name="connsiteX4" fmla="*/ 548166 w 1508739"/>
              <a:gd name="connsiteY4" fmla="*/ 1198709 h 1275549"/>
              <a:gd name="connsiteX5" fmla="*/ 463642 w 1508739"/>
              <a:gd name="connsiteY5" fmla="*/ 1160289 h 1275549"/>
              <a:gd name="connsiteX6" fmla="*/ 340697 w 1508739"/>
              <a:gd name="connsiteY6" fmla="*/ 1121869 h 1275549"/>
              <a:gd name="connsiteX7" fmla="*/ 286909 w 1508739"/>
              <a:gd name="connsiteY7" fmla="*/ 1106501 h 1275549"/>
              <a:gd name="connsiteX8" fmla="*/ 263857 w 1508739"/>
              <a:gd name="connsiteY8" fmla="*/ 1091132 h 1275549"/>
              <a:gd name="connsiteX9" fmla="*/ 194701 w 1508739"/>
              <a:gd name="connsiteY9" fmla="*/ 1060396 h 1275549"/>
              <a:gd name="connsiteX10" fmla="*/ 148597 w 1508739"/>
              <a:gd name="connsiteY10" fmla="*/ 1014292 h 1275549"/>
              <a:gd name="connsiteX11" fmla="*/ 110176 w 1508739"/>
              <a:gd name="connsiteY11" fmla="*/ 968188 h 1275549"/>
              <a:gd name="connsiteX12" fmla="*/ 71756 w 1508739"/>
              <a:gd name="connsiteY12" fmla="*/ 899032 h 1275549"/>
              <a:gd name="connsiteX13" fmla="*/ 48704 w 1508739"/>
              <a:gd name="connsiteY13" fmla="*/ 860611 h 1275549"/>
              <a:gd name="connsiteX14" fmla="*/ 25652 w 1508739"/>
              <a:gd name="connsiteY14" fmla="*/ 806823 h 1275549"/>
              <a:gd name="connsiteX15" fmla="*/ 2600 w 1508739"/>
              <a:gd name="connsiteY15" fmla="*/ 745351 h 1275549"/>
              <a:gd name="connsiteX16" fmla="*/ 10284 w 1508739"/>
              <a:gd name="connsiteY16" fmla="*/ 545566 h 1275549"/>
              <a:gd name="connsiteX17" fmla="*/ 117860 w 1508739"/>
              <a:gd name="connsiteY17" fmla="*/ 361149 h 1275549"/>
              <a:gd name="connsiteX18" fmla="*/ 286909 w 1508739"/>
              <a:gd name="connsiteY18" fmla="*/ 338097 h 1275549"/>
              <a:gd name="connsiteX19" fmla="*/ 409854 w 1508739"/>
              <a:gd name="connsiteY19" fmla="*/ 299677 h 1275549"/>
              <a:gd name="connsiteX20" fmla="*/ 525114 w 1508739"/>
              <a:gd name="connsiteY20" fmla="*/ 199785 h 1275549"/>
              <a:gd name="connsiteX21" fmla="*/ 571218 w 1508739"/>
              <a:gd name="connsiteY21" fmla="*/ 122944 h 1275549"/>
              <a:gd name="connsiteX22" fmla="*/ 617323 w 1508739"/>
              <a:gd name="connsiteY22" fmla="*/ 38420 h 1275549"/>
              <a:gd name="connsiteX23" fmla="*/ 747951 w 1508739"/>
              <a:gd name="connsiteY23" fmla="*/ 0 h 1275549"/>
              <a:gd name="connsiteX24" fmla="*/ 1101417 w 1508739"/>
              <a:gd name="connsiteY24" fmla="*/ 7684 h 1275549"/>
              <a:gd name="connsiteX25" fmla="*/ 1162889 w 1508739"/>
              <a:gd name="connsiteY25" fmla="*/ 23052 h 1275549"/>
              <a:gd name="connsiteX26" fmla="*/ 1216677 w 1508739"/>
              <a:gd name="connsiteY26" fmla="*/ 61472 h 1275549"/>
              <a:gd name="connsiteX27" fmla="*/ 1262781 w 1508739"/>
              <a:gd name="connsiteY27" fmla="*/ 76840 h 1275549"/>
              <a:gd name="connsiteX28" fmla="*/ 1316570 w 1508739"/>
              <a:gd name="connsiteY28" fmla="*/ 130628 h 1275549"/>
              <a:gd name="connsiteX29" fmla="*/ 1393410 w 1508739"/>
              <a:gd name="connsiteY29" fmla="*/ 207469 h 1275549"/>
              <a:gd name="connsiteX30" fmla="*/ 1431830 w 1508739"/>
              <a:gd name="connsiteY30" fmla="*/ 268941 h 1275549"/>
              <a:gd name="connsiteX31" fmla="*/ 1447198 w 1508739"/>
              <a:gd name="connsiteY31" fmla="*/ 330413 h 1275549"/>
              <a:gd name="connsiteX32" fmla="*/ 1462566 w 1508739"/>
              <a:gd name="connsiteY32" fmla="*/ 353465 h 1275549"/>
              <a:gd name="connsiteX33" fmla="*/ 1500987 w 1508739"/>
              <a:gd name="connsiteY33" fmla="*/ 437990 h 1275549"/>
              <a:gd name="connsiteX34" fmla="*/ 1508671 w 1508739"/>
              <a:gd name="connsiteY34" fmla="*/ 484094 h 1275549"/>
              <a:gd name="connsiteX35" fmla="*/ 1470250 w 1508739"/>
              <a:gd name="connsiteY35" fmla="*/ 929768 h 1275549"/>
              <a:gd name="connsiteX36" fmla="*/ 1462566 w 1508739"/>
              <a:gd name="connsiteY36" fmla="*/ 983556 h 1275549"/>
              <a:gd name="connsiteX37" fmla="*/ 1431830 w 1508739"/>
              <a:gd name="connsiteY37" fmla="*/ 1052712 h 1275549"/>
              <a:gd name="connsiteX38" fmla="*/ 1408778 w 1508739"/>
              <a:gd name="connsiteY38" fmla="*/ 1083448 h 1275549"/>
              <a:gd name="connsiteX39" fmla="*/ 1370358 w 1508739"/>
              <a:gd name="connsiteY39" fmla="*/ 1129553 h 1275549"/>
              <a:gd name="connsiteX40" fmla="*/ 1301202 w 1508739"/>
              <a:gd name="connsiteY40" fmla="*/ 1167973 h 1275549"/>
              <a:gd name="connsiteX41" fmla="*/ 1270466 w 1508739"/>
              <a:gd name="connsiteY41" fmla="*/ 1175657 h 1275549"/>
              <a:gd name="connsiteX42" fmla="*/ 1201309 w 1508739"/>
              <a:gd name="connsiteY42" fmla="*/ 1214077 h 1275549"/>
              <a:gd name="connsiteX43" fmla="*/ 1016892 w 1508739"/>
              <a:gd name="connsiteY43" fmla="*/ 1221761 h 1275549"/>
              <a:gd name="connsiteX44" fmla="*/ 932368 w 1508739"/>
              <a:gd name="connsiteY44" fmla="*/ 1244813 h 1275549"/>
              <a:gd name="connsiteX45" fmla="*/ 909316 w 1508739"/>
              <a:gd name="connsiteY45" fmla="*/ 1260181 h 1275549"/>
              <a:gd name="connsiteX46" fmla="*/ 870896 w 1508739"/>
              <a:gd name="connsiteY46" fmla="*/ 1275549 h 1275549"/>
              <a:gd name="connsiteX47" fmla="*/ 794055 w 1508739"/>
              <a:gd name="connsiteY47" fmla="*/ 1275549 h 1275549"/>
              <a:gd name="connsiteX0" fmla="*/ 797242 w 1511926"/>
              <a:gd name="connsiteY0" fmla="*/ 1275549 h 1275549"/>
              <a:gd name="connsiteX1" fmla="*/ 797242 w 1511926"/>
              <a:gd name="connsiteY1" fmla="*/ 1275549 h 1275549"/>
              <a:gd name="connsiteX2" fmla="*/ 651246 w 1511926"/>
              <a:gd name="connsiteY2" fmla="*/ 1214077 h 1275549"/>
              <a:gd name="connsiteX3" fmla="*/ 574405 w 1511926"/>
              <a:gd name="connsiteY3" fmla="*/ 1206393 h 1275549"/>
              <a:gd name="connsiteX4" fmla="*/ 551353 w 1511926"/>
              <a:gd name="connsiteY4" fmla="*/ 1198709 h 1275549"/>
              <a:gd name="connsiteX5" fmla="*/ 466829 w 1511926"/>
              <a:gd name="connsiteY5" fmla="*/ 1160289 h 1275549"/>
              <a:gd name="connsiteX6" fmla="*/ 343884 w 1511926"/>
              <a:gd name="connsiteY6" fmla="*/ 1121869 h 1275549"/>
              <a:gd name="connsiteX7" fmla="*/ 290096 w 1511926"/>
              <a:gd name="connsiteY7" fmla="*/ 1106501 h 1275549"/>
              <a:gd name="connsiteX8" fmla="*/ 267044 w 1511926"/>
              <a:gd name="connsiteY8" fmla="*/ 1091132 h 1275549"/>
              <a:gd name="connsiteX9" fmla="*/ 197888 w 1511926"/>
              <a:gd name="connsiteY9" fmla="*/ 1060396 h 1275549"/>
              <a:gd name="connsiteX10" fmla="*/ 151784 w 1511926"/>
              <a:gd name="connsiteY10" fmla="*/ 1014292 h 1275549"/>
              <a:gd name="connsiteX11" fmla="*/ 113363 w 1511926"/>
              <a:gd name="connsiteY11" fmla="*/ 968188 h 1275549"/>
              <a:gd name="connsiteX12" fmla="*/ 74943 w 1511926"/>
              <a:gd name="connsiteY12" fmla="*/ 899032 h 1275549"/>
              <a:gd name="connsiteX13" fmla="*/ 51891 w 1511926"/>
              <a:gd name="connsiteY13" fmla="*/ 860611 h 1275549"/>
              <a:gd name="connsiteX14" fmla="*/ 5787 w 1511926"/>
              <a:gd name="connsiteY14" fmla="*/ 745351 h 1275549"/>
              <a:gd name="connsiteX15" fmla="*/ 13471 w 1511926"/>
              <a:gd name="connsiteY15" fmla="*/ 545566 h 1275549"/>
              <a:gd name="connsiteX16" fmla="*/ 121047 w 1511926"/>
              <a:gd name="connsiteY16" fmla="*/ 361149 h 1275549"/>
              <a:gd name="connsiteX17" fmla="*/ 290096 w 1511926"/>
              <a:gd name="connsiteY17" fmla="*/ 338097 h 1275549"/>
              <a:gd name="connsiteX18" fmla="*/ 413041 w 1511926"/>
              <a:gd name="connsiteY18" fmla="*/ 299677 h 1275549"/>
              <a:gd name="connsiteX19" fmla="*/ 528301 w 1511926"/>
              <a:gd name="connsiteY19" fmla="*/ 199785 h 1275549"/>
              <a:gd name="connsiteX20" fmla="*/ 574405 w 1511926"/>
              <a:gd name="connsiteY20" fmla="*/ 122944 h 1275549"/>
              <a:gd name="connsiteX21" fmla="*/ 620510 w 1511926"/>
              <a:gd name="connsiteY21" fmla="*/ 38420 h 1275549"/>
              <a:gd name="connsiteX22" fmla="*/ 751138 w 1511926"/>
              <a:gd name="connsiteY22" fmla="*/ 0 h 1275549"/>
              <a:gd name="connsiteX23" fmla="*/ 1104604 w 1511926"/>
              <a:gd name="connsiteY23" fmla="*/ 7684 h 1275549"/>
              <a:gd name="connsiteX24" fmla="*/ 1166076 w 1511926"/>
              <a:gd name="connsiteY24" fmla="*/ 23052 h 1275549"/>
              <a:gd name="connsiteX25" fmla="*/ 1219864 w 1511926"/>
              <a:gd name="connsiteY25" fmla="*/ 61472 h 1275549"/>
              <a:gd name="connsiteX26" fmla="*/ 1265968 w 1511926"/>
              <a:gd name="connsiteY26" fmla="*/ 76840 h 1275549"/>
              <a:gd name="connsiteX27" fmla="*/ 1319757 w 1511926"/>
              <a:gd name="connsiteY27" fmla="*/ 130628 h 1275549"/>
              <a:gd name="connsiteX28" fmla="*/ 1396597 w 1511926"/>
              <a:gd name="connsiteY28" fmla="*/ 207469 h 1275549"/>
              <a:gd name="connsiteX29" fmla="*/ 1435017 w 1511926"/>
              <a:gd name="connsiteY29" fmla="*/ 268941 h 1275549"/>
              <a:gd name="connsiteX30" fmla="*/ 1450385 w 1511926"/>
              <a:gd name="connsiteY30" fmla="*/ 330413 h 1275549"/>
              <a:gd name="connsiteX31" fmla="*/ 1465753 w 1511926"/>
              <a:gd name="connsiteY31" fmla="*/ 353465 h 1275549"/>
              <a:gd name="connsiteX32" fmla="*/ 1504174 w 1511926"/>
              <a:gd name="connsiteY32" fmla="*/ 437990 h 1275549"/>
              <a:gd name="connsiteX33" fmla="*/ 1511858 w 1511926"/>
              <a:gd name="connsiteY33" fmla="*/ 484094 h 1275549"/>
              <a:gd name="connsiteX34" fmla="*/ 1473437 w 1511926"/>
              <a:gd name="connsiteY34" fmla="*/ 929768 h 1275549"/>
              <a:gd name="connsiteX35" fmla="*/ 1465753 w 1511926"/>
              <a:gd name="connsiteY35" fmla="*/ 983556 h 1275549"/>
              <a:gd name="connsiteX36" fmla="*/ 1435017 w 1511926"/>
              <a:gd name="connsiteY36" fmla="*/ 1052712 h 1275549"/>
              <a:gd name="connsiteX37" fmla="*/ 1411965 w 1511926"/>
              <a:gd name="connsiteY37" fmla="*/ 1083448 h 1275549"/>
              <a:gd name="connsiteX38" fmla="*/ 1373545 w 1511926"/>
              <a:gd name="connsiteY38" fmla="*/ 1129553 h 1275549"/>
              <a:gd name="connsiteX39" fmla="*/ 1304389 w 1511926"/>
              <a:gd name="connsiteY39" fmla="*/ 1167973 h 1275549"/>
              <a:gd name="connsiteX40" fmla="*/ 1273653 w 1511926"/>
              <a:gd name="connsiteY40" fmla="*/ 1175657 h 1275549"/>
              <a:gd name="connsiteX41" fmla="*/ 1204496 w 1511926"/>
              <a:gd name="connsiteY41" fmla="*/ 1214077 h 1275549"/>
              <a:gd name="connsiteX42" fmla="*/ 1020079 w 1511926"/>
              <a:gd name="connsiteY42" fmla="*/ 1221761 h 1275549"/>
              <a:gd name="connsiteX43" fmla="*/ 935555 w 1511926"/>
              <a:gd name="connsiteY43" fmla="*/ 1244813 h 1275549"/>
              <a:gd name="connsiteX44" fmla="*/ 912503 w 1511926"/>
              <a:gd name="connsiteY44" fmla="*/ 1260181 h 1275549"/>
              <a:gd name="connsiteX45" fmla="*/ 874083 w 1511926"/>
              <a:gd name="connsiteY45" fmla="*/ 1275549 h 1275549"/>
              <a:gd name="connsiteX46" fmla="*/ 797242 w 1511926"/>
              <a:gd name="connsiteY46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91645 w 1513475"/>
              <a:gd name="connsiteY7" fmla="*/ 1106501 h 1275549"/>
              <a:gd name="connsiteX8" fmla="*/ 268593 w 1513475"/>
              <a:gd name="connsiteY8" fmla="*/ 1091132 h 1275549"/>
              <a:gd name="connsiteX9" fmla="*/ 199437 w 1513475"/>
              <a:gd name="connsiteY9" fmla="*/ 1060396 h 1275549"/>
              <a:gd name="connsiteX10" fmla="*/ 153333 w 1513475"/>
              <a:gd name="connsiteY10" fmla="*/ 1014292 h 1275549"/>
              <a:gd name="connsiteX11" fmla="*/ 114912 w 1513475"/>
              <a:gd name="connsiteY11" fmla="*/ 968188 h 1275549"/>
              <a:gd name="connsiteX12" fmla="*/ 76492 w 1513475"/>
              <a:gd name="connsiteY12" fmla="*/ 899032 h 1275549"/>
              <a:gd name="connsiteX13" fmla="*/ 7336 w 1513475"/>
              <a:gd name="connsiteY13" fmla="*/ 745351 h 1275549"/>
              <a:gd name="connsiteX14" fmla="*/ 15020 w 1513475"/>
              <a:gd name="connsiteY14" fmla="*/ 545566 h 1275549"/>
              <a:gd name="connsiteX15" fmla="*/ 122596 w 1513475"/>
              <a:gd name="connsiteY15" fmla="*/ 361149 h 1275549"/>
              <a:gd name="connsiteX16" fmla="*/ 291645 w 1513475"/>
              <a:gd name="connsiteY16" fmla="*/ 338097 h 1275549"/>
              <a:gd name="connsiteX17" fmla="*/ 414590 w 1513475"/>
              <a:gd name="connsiteY17" fmla="*/ 299677 h 1275549"/>
              <a:gd name="connsiteX18" fmla="*/ 529850 w 1513475"/>
              <a:gd name="connsiteY18" fmla="*/ 199785 h 1275549"/>
              <a:gd name="connsiteX19" fmla="*/ 575954 w 1513475"/>
              <a:gd name="connsiteY19" fmla="*/ 122944 h 1275549"/>
              <a:gd name="connsiteX20" fmla="*/ 622059 w 1513475"/>
              <a:gd name="connsiteY20" fmla="*/ 38420 h 1275549"/>
              <a:gd name="connsiteX21" fmla="*/ 752687 w 1513475"/>
              <a:gd name="connsiteY21" fmla="*/ 0 h 1275549"/>
              <a:gd name="connsiteX22" fmla="*/ 1106153 w 1513475"/>
              <a:gd name="connsiteY22" fmla="*/ 7684 h 1275549"/>
              <a:gd name="connsiteX23" fmla="*/ 1167625 w 1513475"/>
              <a:gd name="connsiteY23" fmla="*/ 23052 h 1275549"/>
              <a:gd name="connsiteX24" fmla="*/ 1221413 w 1513475"/>
              <a:gd name="connsiteY24" fmla="*/ 61472 h 1275549"/>
              <a:gd name="connsiteX25" fmla="*/ 1267517 w 1513475"/>
              <a:gd name="connsiteY25" fmla="*/ 76840 h 1275549"/>
              <a:gd name="connsiteX26" fmla="*/ 1321306 w 1513475"/>
              <a:gd name="connsiteY26" fmla="*/ 130628 h 1275549"/>
              <a:gd name="connsiteX27" fmla="*/ 1398146 w 1513475"/>
              <a:gd name="connsiteY27" fmla="*/ 207469 h 1275549"/>
              <a:gd name="connsiteX28" fmla="*/ 1436566 w 1513475"/>
              <a:gd name="connsiteY28" fmla="*/ 268941 h 1275549"/>
              <a:gd name="connsiteX29" fmla="*/ 1451934 w 1513475"/>
              <a:gd name="connsiteY29" fmla="*/ 330413 h 1275549"/>
              <a:gd name="connsiteX30" fmla="*/ 1467302 w 1513475"/>
              <a:gd name="connsiteY30" fmla="*/ 353465 h 1275549"/>
              <a:gd name="connsiteX31" fmla="*/ 1505723 w 1513475"/>
              <a:gd name="connsiteY31" fmla="*/ 437990 h 1275549"/>
              <a:gd name="connsiteX32" fmla="*/ 1513407 w 1513475"/>
              <a:gd name="connsiteY32" fmla="*/ 484094 h 1275549"/>
              <a:gd name="connsiteX33" fmla="*/ 1474986 w 1513475"/>
              <a:gd name="connsiteY33" fmla="*/ 929768 h 1275549"/>
              <a:gd name="connsiteX34" fmla="*/ 1467302 w 1513475"/>
              <a:gd name="connsiteY34" fmla="*/ 983556 h 1275549"/>
              <a:gd name="connsiteX35" fmla="*/ 1436566 w 1513475"/>
              <a:gd name="connsiteY35" fmla="*/ 1052712 h 1275549"/>
              <a:gd name="connsiteX36" fmla="*/ 1413514 w 1513475"/>
              <a:gd name="connsiteY36" fmla="*/ 1083448 h 1275549"/>
              <a:gd name="connsiteX37" fmla="*/ 1375094 w 1513475"/>
              <a:gd name="connsiteY37" fmla="*/ 1129553 h 1275549"/>
              <a:gd name="connsiteX38" fmla="*/ 1305938 w 1513475"/>
              <a:gd name="connsiteY38" fmla="*/ 1167973 h 1275549"/>
              <a:gd name="connsiteX39" fmla="*/ 1275202 w 1513475"/>
              <a:gd name="connsiteY39" fmla="*/ 1175657 h 1275549"/>
              <a:gd name="connsiteX40" fmla="*/ 1206045 w 1513475"/>
              <a:gd name="connsiteY40" fmla="*/ 1214077 h 1275549"/>
              <a:gd name="connsiteX41" fmla="*/ 1021628 w 1513475"/>
              <a:gd name="connsiteY41" fmla="*/ 1221761 h 1275549"/>
              <a:gd name="connsiteX42" fmla="*/ 937104 w 1513475"/>
              <a:gd name="connsiteY42" fmla="*/ 1244813 h 1275549"/>
              <a:gd name="connsiteX43" fmla="*/ 914052 w 1513475"/>
              <a:gd name="connsiteY43" fmla="*/ 1260181 h 1275549"/>
              <a:gd name="connsiteX44" fmla="*/ 875632 w 1513475"/>
              <a:gd name="connsiteY44" fmla="*/ 1275549 h 1275549"/>
              <a:gd name="connsiteX45" fmla="*/ 798791 w 1513475"/>
              <a:gd name="connsiteY45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91645 w 1513475"/>
              <a:gd name="connsiteY7" fmla="*/ 1106501 h 1275549"/>
              <a:gd name="connsiteX8" fmla="*/ 268593 w 1513475"/>
              <a:gd name="connsiteY8" fmla="*/ 1091132 h 1275549"/>
              <a:gd name="connsiteX9" fmla="*/ 199437 w 1513475"/>
              <a:gd name="connsiteY9" fmla="*/ 1060396 h 1275549"/>
              <a:gd name="connsiteX10" fmla="*/ 153333 w 1513475"/>
              <a:gd name="connsiteY10" fmla="*/ 1014292 h 1275549"/>
              <a:gd name="connsiteX11" fmla="*/ 76492 w 1513475"/>
              <a:gd name="connsiteY11" fmla="*/ 899032 h 1275549"/>
              <a:gd name="connsiteX12" fmla="*/ 7336 w 1513475"/>
              <a:gd name="connsiteY12" fmla="*/ 745351 h 1275549"/>
              <a:gd name="connsiteX13" fmla="*/ 15020 w 1513475"/>
              <a:gd name="connsiteY13" fmla="*/ 545566 h 1275549"/>
              <a:gd name="connsiteX14" fmla="*/ 122596 w 1513475"/>
              <a:gd name="connsiteY14" fmla="*/ 361149 h 1275549"/>
              <a:gd name="connsiteX15" fmla="*/ 291645 w 1513475"/>
              <a:gd name="connsiteY15" fmla="*/ 338097 h 1275549"/>
              <a:gd name="connsiteX16" fmla="*/ 414590 w 1513475"/>
              <a:gd name="connsiteY16" fmla="*/ 299677 h 1275549"/>
              <a:gd name="connsiteX17" fmla="*/ 529850 w 1513475"/>
              <a:gd name="connsiteY17" fmla="*/ 199785 h 1275549"/>
              <a:gd name="connsiteX18" fmla="*/ 575954 w 1513475"/>
              <a:gd name="connsiteY18" fmla="*/ 122944 h 1275549"/>
              <a:gd name="connsiteX19" fmla="*/ 622059 w 1513475"/>
              <a:gd name="connsiteY19" fmla="*/ 38420 h 1275549"/>
              <a:gd name="connsiteX20" fmla="*/ 752687 w 1513475"/>
              <a:gd name="connsiteY20" fmla="*/ 0 h 1275549"/>
              <a:gd name="connsiteX21" fmla="*/ 1106153 w 1513475"/>
              <a:gd name="connsiteY21" fmla="*/ 7684 h 1275549"/>
              <a:gd name="connsiteX22" fmla="*/ 1167625 w 1513475"/>
              <a:gd name="connsiteY22" fmla="*/ 23052 h 1275549"/>
              <a:gd name="connsiteX23" fmla="*/ 1221413 w 1513475"/>
              <a:gd name="connsiteY23" fmla="*/ 61472 h 1275549"/>
              <a:gd name="connsiteX24" fmla="*/ 1267517 w 1513475"/>
              <a:gd name="connsiteY24" fmla="*/ 76840 h 1275549"/>
              <a:gd name="connsiteX25" fmla="*/ 1321306 w 1513475"/>
              <a:gd name="connsiteY25" fmla="*/ 130628 h 1275549"/>
              <a:gd name="connsiteX26" fmla="*/ 1398146 w 1513475"/>
              <a:gd name="connsiteY26" fmla="*/ 207469 h 1275549"/>
              <a:gd name="connsiteX27" fmla="*/ 1436566 w 1513475"/>
              <a:gd name="connsiteY27" fmla="*/ 268941 h 1275549"/>
              <a:gd name="connsiteX28" fmla="*/ 1451934 w 1513475"/>
              <a:gd name="connsiteY28" fmla="*/ 330413 h 1275549"/>
              <a:gd name="connsiteX29" fmla="*/ 1467302 w 1513475"/>
              <a:gd name="connsiteY29" fmla="*/ 353465 h 1275549"/>
              <a:gd name="connsiteX30" fmla="*/ 1505723 w 1513475"/>
              <a:gd name="connsiteY30" fmla="*/ 437990 h 1275549"/>
              <a:gd name="connsiteX31" fmla="*/ 1513407 w 1513475"/>
              <a:gd name="connsiteY31" fmla="*/ 484094 h 1275549"/>
              <a:gd name="connsiteX32" fmla="*/ 1474986 w 1513475"/>
              <a:gd name="connsiteY32" fmla="*/ 929768 h 1275549"/>
              <a:gd name="connsiteX33" fmla="*/ 1467302 w 1513475"/>
              <a:gd name="connsiteY33" fmla="*/ 983556 h 1275549"/>
              <a:gd name="connsiteX34" fmla="*/ 1436566 w 1513475"/>
              <a:gd name="connsiteY34" fmla="*/ 1052712 h 1275549"/>
              <a:gd name="connsiteX35" fmla="*/ 1413514 w 1513475"/>
              <a:gd name="connsiteY35" fmla="*/ 1083448 h 1275549"/>
              <a:gd name="connsiteX36" fmla="*/ 1375094 w 1513475"/>
              <a:gd name="connsiteY36" fmla="*/ 1129553 h 1275549"/>
              <a:gd name="connsiteX37" fmla="*/ 1305938 w 1513475"/>
              <a:gd name="connsiteY37" fmla="*/ 1167973 h 1275549"/>
              <a:gd name="connsiteX38" fmla="*/ 1275202 w 1513475"/>
              <a:gd name="connsiteY38" fmla="*/ 1175657 h 1275549"/>
              <a:gd name="connsiteX39" fmla="*/ 1206045 w 1513475"/>
              <a:gd name="connsiteY39" fmla="*/ 1214077 h 1275549"/>
              <a:gd name="connsiteX40" fmla="*/ 1021628 w 1513475"/>
              <a:gd name="connsiteY40" fmla="*/ 1221761 h 1275549"/>
              <a:gd name="connsiteX41" fmla="*/ 937104 w 1513475"/>
              <a:gd name="connsiteY41" fmla="*/ 1244813 h 1275549"/>
              <a:gd name="connsiteX42" fmla="*/ 914052 w 1513475"/>
              <a:gd name="connsiteY42" fmla="*/ 1260181 h 1275549"/>
              <a:gd name="connsiteX43" fmla="*/ 875632 w 1513475"/>
              <a:gd name="connsiteY43" fmla="*/ 1275549 h 1275549"/>
              <a:gd name="connsiteX44" fmla="*/ 798791 w 1513475"/>
              <a:gd name="connsiteY44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91645 w 1513475"/>
              <a:gd name="connsiteY7" fmla="*/ 1106501 h 1275549"/>
              <a:gd name="connsiteX8" fmla="*/ 268593 w 1513475"/>
              <a:gd name="connsiteY8" fmla="*/ 1091132 h 1275549"/>
              <a:gd name="connsiteX9" fmla="*/ 199437 w 1513475"/>
              <a:gd name="connsiteY9" fmla="*/ 1060396 h 1275549"/>
              <a:gd name="connsiteX10" fmla="*/ 76492 w 1513475"/>
              <a:gd name="connsiteY10" fmla="*/ 899032 h 1275549"/>
              <a:gd name="connsiteX11" fmla="*/ 7336 w 1513475"/>
              <a:gd name="connsiteY11" fmla="*/ 745351 h 1275549"/>
              <a:gd name="connsiteX12" fmla="*/ 15020 w 1513475"/>
              <a:gd name="connsiteY12" fmla="*/ 545566 h 1275549"/>
              <a:gd name="connsiteX13" fmla="*/ 122596 w 1513475"/>
              <a:gd name="connsiteY13" fmla="*/ 361149 h 1275549"/>
              <a:gd name="connsiteX14" fmla="*/ 291645 w 1513475"/>
              <a:gd name="connsiteY14" fmla="*/ 338097 h 1275549"/>
              <a:gd name="connsiteX15" fmla="*/ 414590 w 1513475"/>
              <a:gd name="connsiteY15" fmla="*/ 299677 h 1275549"/>
              <a:gd name="connsiteX16" fmla="*/ 529850 w 1513475"/>
              <a:gd name="connsiteY16" fmla="*/ 199785 h 1275549"/>
              <a:gd name="connsiteX17" fmla="*/ 575954 w 1513475"/>
              <a:gd name="connsiteY17" fmla="*/ 122944 h 1275549"/>
              <a:gd name="connsiteX18" fmla="*/ 622059 w 1513475"/>
              <a:gd name="connsiteY18" fmla="*/ 38420 h 1275549"/>
              <a:gd name="connsiteX19" fmla="*/ 752687 w 1513475"/>
              <a:gd name="connsiteY19" fmla="*/ 0 h 1275549"/>
              <a:gd name="connsiteX20" fmla="*/ 1106153 w 1513475"/>
              <a:gd name="connsiteY20" fmla="*/ 7684 h 1275549"/>
              <a:gd name="connsiteX21" fmla="*/ 1167625 w 1513475"/>
              <a:gd name="connsiteY21" fmla="*/ 23052 h 1275549"/>
              <a:gd name="connsiteX22" fmla="*/ 1221413 w 1513475"/>
              <a:gd name="connsiteY22" fmla="*/ 61472 h 1275549"/>
              <a:gd name="connsiteX23" fmla="*/ 1267517 w 1513475"/>
              <a:gd name="connsiteY23" fmla="*/ 76840 h 1275549"/>
              <a:gd name="connsiteX24" fmla="*/ 1321306 w 1513475"/>
              <a:gd name="connsiteY24" fmla="*/ 130628 h 1275549"/>
              <a:gd name="connsiteX25" fmla="*/ 1398146 w 1513475"/>
              <a:gd name="connsiteY25" fmla="*/ 207469 h 1275549"/>
              <a:gd name="connsiteX26" fmla="*/ 1436566 w 1513475"/>
              <a:gd name="connsiteY26" fmla="*/ 268941 h 1275549"/>
              <a:gd name="connsiteX27" fmla="*/ 1451934 w 1513475"/>
              <a:gd name="connsiteY27" fmla="*/ 330413 h 1275549"/>
              <a:gd name="connsiteX28" fmla="*/ 1467302 w 1513475"/>
              <a:gd name="connsiteY28" fmla="*/ 353465 h 1275549"/>
              <a:gd name="connsiteX29" fmla="*/ 1505723 w 1513475"/>
              <a:gd name="connsiteY29" fmla="*/ 437990 h 1275549"/>
              <a:gd name="connsiteX30" fmla="*/ 1513407 w 1513475"/>
              <a:gd name="connsiteY30" fmla="*/ 484094 h 1275549"/>
              <a:gd name="connsiteX31" fmla="*/ 1474986 w 1513475"/>
              <a:gd name="connsiteY31" fmla="*/ 929768 h 1275549"/>
              <a:gd name="connsiteX32" fmla="*/ 1467302 w 1513475"/>
              <a:gd name="connsiteY32" fmla="*/ 983556 h 1275549"/>
              <a:gd name="connsiteX33" fmla="*/ 1436566 w 1513475"/>
              <a:gd name="connsiteY33" fmla="*/ 1052712 h 1275549"/>
              <a:gd name="connsiteX34" fmla="*/ 1413514 w 1513475"/>
              <a:gd name="connsiteY34" fmla="*/ 1083448 h 1275549"/>
              <a:gd name="connsiteX35" fmla="*/ 1375094 w 1513475"/>
              <a:gd name="connsiteY35" fmla="*/ 1129553 h 1275549"/>
              <a:gd name="connsiteX36" fmla="*/ 1305938 w 1513475"/>
              <a:gd name="connsiteY36" fmla="*/ 1167973 h 1275549"/>
              <a:gd name="connsiteX37" fmla="*/ 1275202 w 1513475"/>
              <a:gd name="connsiteY37" fmla="*/ 1175657 h 1275549"/>
              <a:gd name="connsiteX38" fmla="*/ 1206045 w 1513475"/>
              <a:gd name="connsiteY38" fmla="*/ 1214077 h 1275549"/>
              <a:gd name="connsiteX39" fmla="*/ 1021628 w 1513475"/>
              <a:gd name="connsiteY39" fmla="*/ 1221761 h 1275549"/>
              <a:gd name="connsiteX40" fmla="*/ 937104 w 1513475"/>
              <a:gd name="connsiteY40" fmla="*/ 1244813 h 1275549"/>
              <a:gd name="connsiteX41" fmla="*/ 914052 w 1513475"/>
              <a:gd name="connsiteY41" fmla="*/ 1260181 h 1275549"/>
              <a:gd name="connsiteX42" fmla="*/ 875632 w 1513475"/>
              <a:gd name="connsiteY42" fmla="*/ 1275549 h 1275549"/>
              <a:gd name="connsiteX43" fmla="*/ 798791 w 1513475"/>
              <a:gd name="connsiteY43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68593 w 1513475"/>
              <a:gd name="connsiteY7" fmla="*/ 1091132 h 1275549"/>
              <a:gd name="connsiteX8" fmla="*/ 199437 w 1513475"/>
              <a:gd name="connsiteY8" fmla="*/ 1060396 h 1275549"/>
              <a:gd name="connsiteX9" fmla="*/ 76492 w 1513475"/>
              <a:gd name="connsiteY9" fmla="*/ 899032 h 1275549"/>
              <a:gd name="connsiteX10" fmla="*/ 7336 w 1513475"/>
              <a:gd name="connsiteY10" fmla="*/ 745351 h 1275549"/>
              <a:gd name="connsiteX11" fmla="*/ 15020 w 1513475"/>
              <a:gd name="connsiteY11" fmla="*/ 545566 h 1275549"/>
              <a:gd name="connsiteX12" fmla="*/ 122596 w 1513475"/>
              <a:gd name="connsiteY12" fmla="*/ 361149 h 1275549"/>
              <a:gd name="connsiteX13" fmla="*/ 291645 w 1513475"/>
              <a:gd name="connsiteY13" fmla="*/ 338097 h 1275549"/>
              <a:gd name="connsiteX14" fmla="*/ 414590 w 1513475"/>
              <a:gd name="connsiteY14" fmla="*/ 299677 h 1275549"/>
              <a:gd name="connsiteX15" fmla="*/ 529850 w 1513475"/>
              <a:gd name="connsiteY15" fmla="*/ 199785 h 1275549"/>
              <a:gd name="connsiteX16" fmla="*/ 575954 w 1513475"/>
              <a:gd name="connsiteY16" fmla="*/ 122944 h 1275549"/>
              <a:gd name="connsiteX17" fmla="*/ 622059 w 1513475"/>
              <a:gd name="connsiteY17" fmla="*/ 38420 h 1275549"/>
              <a:gd name="connsiteX18" fmla="*/ 752687 w 1513475"/>
              <a:gd name="connsiteY18" fmla="*/ 0 h 1275549"/>
              <a:gd name="connsiteX19" fmla="*/ 1106153 w 1513475"/>
              <a:gd name="connsiteY19" fmla="*/ 7684 h 1275549"/>
              <a:gd name="connsiteX20" fmla="*/ 1167625 w 1513475"/>
              <a:gd name="connsiteY20" fmla="*/ 23052 h 1275549"/>
              <a:gd name="connsiteX21" fmla="*/ 1221413 w 1513475"/>
              <a:gd name="connsiteY21" fmla="*/ 61472 h 1275549"/>
              <a:gd name="connsiteX22" fmla="*/ 1267517 w 1513475"/>
              <a:gd name="connsiteY22" fmla="*/ 76840 h 1275549"/>
              <a:gd name="connsiteX23" fmla="*/ 1321306 w 1513475"/>
              <a:gd name="connsiteY23" fmla="*/ 130628 h 1275549"/>
              <a:gd name="connsiteX24" fmla="*/ 1398146 w 1513475"/>
              <a:gd name="connsiteY24" fmla="*/ 207469 h 1275549"/>
              <a:gd name="connsiteX25" fmla="*/ 1436566 w 1513475"/>
              <a:gd name="connsiteY25" fmla="*/ 268941 h 1275549"/>
              <a:gd name="connsiteX26" fmla="*/ 1451934 w 1513475"/>
              <a:gd name="connsiteY26" fmla="*/ 330413 h 1275549"/>
              <a:gd name="connsiteX27" fmla="*/ 1467302 w 1513475"/>
              <a:gd name="connsiteY27" fmla="*/ 353465 h 1275549"/>
              <a:gd name="connsiteX28" fmla="*/ 1505723 w 1513475"/>
              <a:gd name="connsiteY28" fmla="*/ 437990 h 1275549"/>
              <a:gd name="connsiteX29" fmla="*/ 1513407 w 1513475"/>
              <a:gd name="connsiteY29" fmla="*/ 484094 h 1275549"/>
              <a:gd name="connsiteX30" fmla="*/ 1474986 w 1513475"/>
              <a:gd name="connsiteY30" fmla="*/ 929768 h 1275549"/>
              <a:gd name="connsiteX31" fmla="*/ 1467302 w 1513475"/>
              <a:gd name="connsiteY31" fmla="*/ 983556 h 1275549"/>
              <a:gd name="connsiteX32" fmla="*/ 1436566 w 1513475"/>
              <a:gd name="connsiteY32" fmla="*/ 1052712 h 1275549"/>
              <a:gd name="connsiteX33" fmla="*/ 1413514 w 1513475"/>
              <a:gd name="connsiteY33" fmla="*/ 1083448 h 1275549"/>
              <a:gd name="connsiteX34" fmla="*/ 1375094 w 1513475"/>
              <a:gd name="connsiteY34" fmla="*/ 1129553 h 1275549"/>
              <a:gd name="connsiteX35" fmla="*/ 1305938 w 1513475"/>
              <a:gd name="connsiteY35" fmla="*/ 1167973 h 1275549"/>
              <a:gd name="connsiteX36" fmla="*/ 1275202 w 1513475"/>
              <a:gd name="connsiteY36" fmla="*/ 1175657 h 1275549"/>
              <a:gd name="connsiteX37" fmla="*/ 1206045 w 1513475"/>
              <a:gd name="connsiteY37" fmla="*/ 1214077 h 1275549"/>
              <a:gd name="connsiteX38" fmla="*/ 1021628 w 1513475"/>
              <a:gd name="connsiteY38" fmla="*/ 1221761 h 1275549"/>
              <a:gd name="connsiteX39" fmla="*/ 937104 w 1513475"/>
              <a:gd name="connsiteY39" fmla="*/ 1244813 h 1275549"/>
              <a:gd name="connsiteX40" fmla="*/ 914052 w 1513475"/>
              <a:gd name="connsiteY40" fmla="*/ 1260181 h 1275549"/>
              <a:gd name="connsiteX41" fmla="*/ 875632 w 1513475"/>
              <a:gd name="connsiteY41" fmla="*/ 1275549 h 1275549"/>
              <a:gd name="connsiteX42" fmla="*/ 798791 w 1513475"/>
              <a:gd name="connsiteY42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68593 w 1513475"/>
              <a:gd name="connsiteY7" fmla="*/ 1091132 h 1275549"/>
              <a:gd name="connsiteX8" fmla="*/ 199437 w 1513475"/>
              <a:gd name="connsiteY8" fmla="*/ 1060396 h 1275549"/>
              <a:gd name="connsiteX9" fmla="*/ 76492 w 1513475"/>
              <a:gd name="connsiteY9" fmla="*/ 899032 h 1275549"/>
              <a:gd name="connsiteX10" fmla="*/ 7336 w 1513475"/>
              <a:gd name="connsiteY10" fmla="*/ 745351 h 1275549"/>
              <a:gd name="connsiteX11" fmla="*/ 15020 w 1513475"/>
              <a:gd name="connsiteY11" fmla="*/ 545566 h 1275549"/>
              <a:gd name="connsiteX12" fmla="*/ 122596 w 1513475"/>
              <a:gd name="connsiteY12" fmla="*/ 361149 h 1275549"/>
              <a:gd name="connsiteX13" fmla="*/ 291645 w 1513475"/>
              <a:gd name="connsiteY13" fmla="*/ 338097 h 1275549"/>
              <a:gd name="connsiteX14" fmla="*/ 414590 w 1513475"/>
              <a:gd name="connsiteY14" fmla="*/ 299677 h 1275549"/>
              <a:gd name="connsiteX15" fmla="*/ 529850 w 1513475"/>
              <a:gd name="connsiteY15" fmla="*/ 199785 h 1275549"/>
              <a:gd name="connsiteX16" fmla="*/ 575954 w 1513475"/>
              <a:gd name="connsiteY16" fmla="*/ 122944 h 1275549"/>
              <a:gd name="connsiteX17" fmla="*/ 622059 w 1513475"/>
              <a:gd name="connsiteY17" fmla="*/ 38420 h 1275549"/>
              <a:gd name="connsiteX18" fmla="*/ 752687 w 1513475"/>
              <a:gd name="connsiteY18" fmla="*/ 0 h 1275549"/>
              <a:gd name="connsiteX19" fmla="*/ 1106153 w 1513475"/>
              <a:gd name="connsiteY19" fmla="*/ 7684 h 1275549"/>
              <a:gd name="connsiteX20" fmla="*/ 1167625 w 1513475"/>
              <a:gd name="connsiteY20" fmla="*/ 23052 h 1275549"/>
              <a:gd name="connsiteX21" fmla="*/ 1221413 w 1513475"/>
              <a:gd name="connsiteY21" fmla="*/ 61472 h 1275549"/>
              <a:gd name="connsiteX22" fmla="*/ 1267517 w 1513475"/>
              <a:gd name="connsiteY22" fmla="*/ 76840 h 1275549"/>
              <a:gd name="connsiteX23" fmla="*/ 1321306 w 1513475"/>
              <a:gd name="connsiteY23" fmla="*/ 130628 h 1275549"/>
              <a:gd name="connsiteX24" fmla="*/ 1398146 w 1513475"/>
              <a:gd name="connsiteY24" fmla="*/ 207469 h 1275549"/>
              <a:gd name="connsiteX25" fmla="*/ 1436566 w 1513475"/>
              <a:gd name="connsiteY25" fmla="*/ 268941 h 1275549"/>
              <a:gd name="connsiteX26" fmla="*/ 1451934 w 1513475"/>
              <a:gd name="connsiteY26" fmla="*/ 330413 h 1275549"/>
              <a:gd name="connsiteX27" fmla="*/ 1467302 w 1513475"/>
              <a:gd name="connsiteY27" fmla="*/ 353465 h 1275549"/>
              <a:gd name="connsiteX28" fmla="*/ 1505723 w 1513475"/>
              <a:gd name="connsiteY28" fmla="*/ 437990 h 1275549"/>
              <a:gd name="connsiteX29" fmla="*/ 1513407 w 1513475"/>
              <a:gd name="connsiteY29" fmla="*/ 484094 h 1275549"/>
              <a:gd name="connsiteX30" fmla="*/ 1474986 w 1513475"/>
              <a:gd name="connsiteY30" fmla="*/ 929768 h 1275549"/>
              <a:gd name="connsiteX31" fmla="*/ 1467302 w 1513475"/>
              <a:gd name="connsiteY31" fmla="*/ 983556 h 1275549"/>
              <a:gd name="connsiteX32" fmla="*/ 1436566 w 1513475"/>
              <a:gd name="connsiteY32" fmla="*/ 1052712 h 1275549"/>
              <a:gd name="connsiteX33" fmla="*/ 1413514 w 1513475"/>
              <a:gd name="connsiteY33" fmla="*/ 1083448 h 1275549"/>
              <a:gd name="connsiteX34" fmla="*/ 1375094 w 1513475"/>
              <a:gd name="connsiteY34" fmla="*/ 1129553 h 1275549"/>
              <a:gd name="connsiteX35" fmla="*/ 1305938 w 1513475"/>
              <a:gd name="connsiteY35" fmla="*/ 1167973 h 1275549"/>
              <a:gd name="connsiteX36" fmla="*/ 1275202 w 1513475"/>
              <a:gd name="connsiteY36" fmla="*/ 1175657 h 1275549"/>
              <a:gd name="connsiteX37" fmla="*/ 1206045 w 1513475"/>
              <a:gd name="connsiteY37" fmla="*/ 1214077 h 1275549"/>
              <a:gd name="connsiteX38" fmla="*/ 1021628 w 1513475"/>
              <a:gd name="connsiteY38" fmla="*/ 1221761 h 1275549"/>
              <a:gd name="connsiteX39" fmla="*/ 937104 w 1513475"/>
              <a:gd name="connsiteY39" fmla="*/ 1244813 h 1275549"/>
              <a:gd name="connsiteX40" fmla="*/ 875632 w 1513475"/>
              <a:gd name="connsiteY40" fmla="*/ 1275549 h 1275549"/>
              <a:gd name="connsiteX41" fmla="*/ 798791 w 1513475"/>
              <a:gd name="connsiteY41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68593 w 1513475"/>
              <a:gd name="connsiteY7" fmla="*/ 1091132 h 1275549"/>
              <a:gd name="connsiteX8" fmla="*/ 199437 w 1513475"/>
              <a:gd name="connsiteY8" fmla="*/ 1060396 h 1275549"/>
              <a:gd name="connsiteX9" fmla="*/ 76492 w 1513475"/>
              <a:gd name="connsiteY9" fmla="*/ 899032 h 1275549"/>
              <a:gd name="connsiteX10" fmla="*/ 7336 w 1513475"/>
              <a:gd name="connsiteY10" fmla="*/ 745351 h 1275549"/>
              <a:gd name="connsiteX11" fmla="*/ 15020 w 1513475"/>
              <a:gd name="connsiteY11" fmla="*/ 545566 h 1275549"/>
              <a:gd name="connsiteX12" fmla="*/ 122596 w 1513475"/>
              <a:gd name="connsiteY12" fmla="*/ 361149 h 1275549"/>
              <a:gd name="connsiteX13" fmla="*/ 291645 w 1513475"/>
              <a:gd name="connsiteY13" fmla="*/ 338097 h 1275549"/>
              <a:gd name="connsiteX14" fmla="*/ 414590 w 1513475"/>
              <a:gd name="connsiteY14" fmla="*/ 299677 h 1275549"/>
              <a:gd name="connsiteX15" fmla="*/ 529850 w 1513475"/>
              <a:gd name="connsiteY15" fmla="*/ 199785 h 1275549"/>
              <a:gd name="connsiteX16" fmla="*/ 575954 w 1513475"/>
              <a:gd name="connsiteY16" fmla="*/ 122944 h 1275549"/>
              <a:gd name="connsiteX17" fmla="*/ 622059 w 1513475"/>
              <a:gd name="connsiteY17" fmla="*/ 38420 h 1275549"/>
              <a:gd name="connsiteX18" fmla="*/ 752687 w 1513475"/>
              <a:gd name="connsiteY18" fmla="*/ 0 h 1275549"/>
              <a:gd name="connsiteX19" fmla="*/ 1106153 w 1513475"/>
              <a:gd name="connsiteY19" fmla="*/ 7684 h 1275549"/>
              <a:gd name="connsiteX20" fmla="*/ 1167625 w 1513475"/>
              <a:gd name="connsiteY20" fmla="*/ 23052 h 1275549"/>
              <a:gd name="connsiteX21" fmla="*/ 1221413 w 1513475"/>
              <a:gd name="connsiteY21" fmla="*/ 61472 h 1275549"/>
              <a:gd name="connsiteX22" fmla="*/ 1267517 w 1513475"/>
              <a:gd name="connsiteY22" fmla="*/ 76840 h 1275549"/>
              <a:gd name="connsiteX23" fmla="*/ 1321306 w 1513475"/>
              <a:gd name="connsiteY23" fmla="*/ 130628 h 1275549"/>
              <a:gd name="connsiteX24" fmla="*/ 1398146 w 1513475"/>
              <a:gd name="connsiteY24" fmla="*/ 207469 h 1275549"/>
              <a:gd name="connsiteX25" fmla="*/ 1436566 w 1513475"/>
              <a:gd name="connsiteY25" fmla="*/ 268941 h 1275549"/>
              <a:gd name="connsiteX26" fmla="*/ 1451934 w 1513475"/>
              <a:gd name="connsiteY26" fmla="*/ 330413 h 1275549"/>
              <a:gd name="connsiteX27" fmla="*/ 1467302 w 1513475"/>
              <a:gd name="connsiteY27" fmla="*/ 353465 h 1275549"/>
              <a:gd name="connsiteX28" fmla="*/ 1505723 w 1513475"/>
              <a:gd name="connsiteY28" fmla="*/ 437990 h 1275549"/>
              <a:gd name="connsiteX29" fmla="*/ 1513407 w 1513475"/>
              <a:gd name="connsiteY29" fmla="*/ 484094 h 1275549"/>
              <a:gd name="connsiteX30" fmla="*/ 1474986 w 1513475"/>
              <a:gd name="connsiteY30" fmla="*/ 929768 h 1275549"/>
              <a:gd name="connsiteX31" fmla="*/ 1467302 w 1513475"/>
              <a:gd name="connsiteY31" fmla="*/ 983556 h 1275549"/>
              <a:gd name="connsiteX32" fmla="*/ 1436566 w 1513475"/>
              <a:gd name="connsiteY32" fmla="*/ 1052712 h 1275549"/>
              <a:gd name="connsiteX33" fmla="*/ 1413514 w 1513475"/>
              <a:gd name="connsiteY33" fmla="*/ 1083448 h 1275549"/>
              <a:gd name="connsiteX34" fmla="*/ 1375094 w 1513475"/>
              <a:gd name="connsiteY34" fmla="*/ 1129553 h 1275549"/>
              <a:gd name="connsiteX35" fmla="*/ 1305938 w 1513475"/>
              <a:gd name="connsiteY35" fmla="*/ 1167973 h 1275549"/>
              <a:gd name="connsiteX36" fmla="*/ 1206045 w 1513475"/>
              <a:gd name="connsiteY36" fmla="*/ 1214077 h 1275549"/>
              <a:gd name="connsiteX37" fmla="*/ 1021628 w 1513475"/>
              <a:gd name="connsiteY37" fmla="*/ 1221761 h 1275549"/>
              <a:gd name="connsiteX38" fmla="*/ 937104 w 1513475"/>
              <a:gd name="connsiteY38" fmla="*/ 1244813 h 1275549"/>
              <a:gd name="connsiteX39" fmla="*/ 875632 w 1513475"/>
              <a:gd name="connsiteY39" fmla="*/ 1275549 h 1275549"/>
              <a:gd name="connsiteX40" fmla="*/ 798791 w 1513475"/>
              <a:gd name="connsiteY40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68593 w 1513475"/>
              <a:gd name="connsiteY7" fmla="*/ 1091132 h 1275549"/>
              <a:gd name="connsiteX8" fmla="*/ 199437 w 1513475"/>
              <a:gd name="connsiteY8" fmla="*/ 1060396 h 1275549"/>
              <a:gd name="connsiteX9" fmla="*/ 76492 w 1513475"/>
              <a:gd name="connsiteY9" fmla="*/ 899032 h 1275549"/>
              <a:gd name="connsiteX10" fmla="*/ 7336 w 1513475"/>
              <a:gd name="connsiteY10" fmla="*/ 745351 h 1275549"/>
              <a:gd name="connsiteX11" fmla="*/ 15020 w 1513475"/>
              <a:gd name="connsiteY11" fmla="*/ 545566 h 1275549"/>
              <a:gd name="connsiteX12" fmla="*/ 122596 w 1513475"/>
              <a:gd name="connsiteY12" fmla="*/ 361149 h 1275549"/>
              <a:gd name="connsiteX13" fmla="*/ 291645 w 1513475"/>
              <a:gd name="connsiteY13" fmla="*/ 338097 h 1275549"/>
              <a:gd name="connsiteX14" fmla="*/ 414590 w 1513475"/>
              <a:gd name="connsiteY14" fmla="*/ 299677 h 1275549"/>
              <a:gd name="connsiteX15" fmla="*/ 529850 w 1513475"/>
              <a:gd name="connsiteY15" fmla="*/ 199785 h 1275549"/>
              <a:gd name="connsiteX16" fmla="*/ 575954 w 1513475"/>
              <a:gd name="connsiteY16" fmla="*/ 122944 h 1275549"/>
              <a:gd name="connsiteX17" fmla="*/ 622059 w 1513475"/>
              <a:gd name="connsiteY17" fmla="*/ 38420 h 1275549"/>
              <a:gd name="connsiteX18" fmla="*/ 752687 w 1513475"/>
              <a:gd name="connsiteY18" fmla="*/ 0 h 1275549"/>
              <a:gd name="connsiteX19" fmla="*/ 1106153 w 1513475"/>
              <a:gd name="connsiteY19" fmla="*/ 7684 h 1275549"/>
              <a:gd name="connsiteX20" fmla="*/ 1167625 w 1513475"/>
              <a:gd name="connsiteY20" fmla="*/ 23052 h 1275549"/>
              <a:gd name="connsiteX21" fmla="*/ 1221413 w 1513475"/>
              <a:gd name="connsiteY21" fmla="*/ 61472 h 1275549"/>
              <a:gd name="connsiteX22" fmla="*/ 1267517 w 1513475"/>
              <a:gd name="connsiteY22" fmla="*/ 76840 h 1275549"/>
              <a:gd name="connsiteX23" fmla="*/ 1321306 w 1513475"/>
              <a:gd name="connsiteY23" fmla="*/ 130628 h 1275549"/>
              <a:gd name="connsiteX24" fmla="*/ 1398146 w 1513475"/>
              <a:gd name="connsiteY24" fmla="*/ 207469 h 1275549"/>
              <a:gd name="connsiteX25" fmla="*/ 1436566 w 1513475"/>
              <a:gd name="connsiteY25" fmla="*/ 268941 h 1275549"/>
              <a:gd name="connsiteX26" fmla="*/ 1451934 w 1513475"/>
              <a:gd name="connsiteY26" fmla="*/ 330413 h 1275549"/>
              <a:gd name="connsiteX27" fmla="*/ 1467302 w 1513475"/>
              <a:gd name="connsiteY27" fmla="*/ 353465 h 1275549"/>
              <a:gd name="connsiteX28" fmla="*/ 1505723 w 1513475"/>
              <a:gd name="connsiteY28" fmla="*/ 437990 h 1275549"/>
              <a:gd name="connsiteX29" fmla="*/ 1513407 w 1513475"/>
              <a:gd name="connsiteY29" fmla="*/ 484094 h 1275549"/>
              <a:gd name="connsiteX30" fmla="*/ 1474986 w 1513475"/>
              <a:gd name="connsiteY30" fmla="*/ 929768 h 1275549"/>
              <a:gd name="connsiteX31" fmla="*/ 1467302 w 1513475"/>
              <a:gd name="connsiteY31" fmla="*/ 983556 h 1275549"/>
              <a:gd name="connsiteX32" fmla="*/ 1436566 w 1513475"/>
              <a:gd name="connsiteY32" fmla="*/ 1052712 h 1275549"/>
              <a:gd name="connsiteX33" fmla="*/ 1413514 w 1513475"/>
              <a:gd name="connsiteY33" fmla="*/ 1083448 h 1275549"/>
              <a:gd name="connsiteX34" fmla="*/ 1375094 w 1513475"/>
              <a:gd name="connsiteY34" fmla="*/ 1129553 h 1275549"/>
              <a:gd name="connsiteX35" fmla="*/ 1206045 w 1513475"/>
              <a:gd name="connsiteY35" fmla="*/ 1214077 h 1275549"/>
              <a:gd name="connsiteX36" fmla="*/ 1021628 w 1513475"/>
              <a:gd name="connsiteY36" fmla="*/ 1221761 h 1275549"/>
              <a:gd name="connsiteX37" fmla="*/ 937104 w 1513475"/>
              <a:gd name="connsiteY37" fmla="*/ 1244813 h 1275549"/>
              <a:gd name="connsiteX38" fmla="*/ 875632 w 1513475"/>
              <a:gd name="connsiteY38" fmla="*/ 1275549 h 1275549"/>
              <a:gd name="connsiteX39" fmla="*/ 798791 w 1513475"/>
              <a:gd name="connsiteY39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68593 w 1513475"/>
              <a:gd name="connsiteY7" fmla="*/ 1091132 h 1275549"/>
              <a:gd name="connsiteX8" fmla="*/ 199437 w 1513475"/>
              <a:gd name="connsiteY8" fmla="*/ 1060396 h 1275549"/>
              <a:gd name="connsiteX9" fmla="*/ 76492 w 1513475"/>
              <a:gd name="connsiteY9" fmla="*/ 899032 h 1275549"/>
              <a:gd name="connsiteX10" fmla="*/ 7336 w 1513475"/>
              <a:gd name="connsiteY10" fmla="*/ 745351 h 1275549"/>
              <a:gd name="connsiteX11" fmla="*/ 15020 w 1513475"/>
              <a:gd name="connsiteY11" fmla="*/ 545566 h 1275549"/>
              <a:gd name="connsiteX12" fmla="*/ 122596 w 1513475"/>
              <a:gd name="connsiteY12" fmla="*/ 361149 h 1275549"/>
              <a:gd name="connsiteX13" fmla="*/ 291645 w 1513475"/>
              <a:gd name="connsiteY13" fmla="*/ 338097 h 1275549"/>
              <a:gd name="connsiteX14" fmla="*/ 414590 w 1513475"/>
              <a:gd name="connsiteY14" fmla="*/ 299677 h 1275549"/>
              <a:gd name="connsiteX15" fmla="*/ 529850 w 1513475"/>
              <a:gd name="connsiteY15" fmla="*/ 199785 h 1275549"/>
              <a:gd name="connsiteX16" fmla="*/ 575954 w 1513475"/>
              <a:gd name="connsiteY16" fmla="*/ 122944 h 1275549"/>
              <a:gd name="connsiteX17" fmla="*/ 622059 w 1513475"/>
              <a:gd name="connsiteY17" fmla="*/ 38420 h 1275549"/>
              <a:gd name="connsiteX18" fmla="*/ 752687 w 1513475"/>
              <a:gd name="connsiteY18" fmla="*/ 0 h 1275549"/>
              <a:gd name="connsiteX19" fmla="*/ 1106153 w 1513475"/>
              <a:gd name="connsiteY19" fmla="*/ 7684 h 1275549"/>
              <a:gd name="connsiteX20" fmla="*/ 1167625 w 1513475"/>
              <a:gd name="connsiteY20" fmla="*/ 23052 h 1275549"/>
              <a:gd name="connsiteX21" fmla="*/ 1221413 w 1513475"/>
              <a:gd name="connsiteY21" fmla="*/ 61472 h 1275549"/>
              <a:gd name="connsiteX22" fmla="*/ 1267517 w 1513475"/>
              <a:gd name="connsiteY22" fmla="*/ 76840 h 1275549"/>
              <a:gd name="connsiteX23" fmla="*/ 1321306 w 1513475"/>
              <a:gd name="connsiteY23" fmla="*/ 130628 h 1275549"/>
              <a:gd name="connsiteX24" fmla="*/ 1398146 w 1513475"/>
              <a:gd name="connsiteY24" fmla="*/ 207469 h 1275549"/>
              <a:gd name="connsiteX25" fmla="*/ 1436566 w 1513475"/>
              <a:gd name="connsiteY25" fmla="*/ 268941 h 1275549"/>
              <a:gd name="connsiteX26" fmla="*/ 1451934 w 1513475"/>
              <a:gd name="connsiteY26" fmla="*/ 330413 h 1275549"/>
              <a:gd name="connsiteX27" fmla="*/ 1505723 w 1513475"/>
              <a:gd name="connsiteY27" fmla="*/ 437990 h 1275549"/>
              <a:gd name="connsiteX28" fmla="*/ 1513407 w 1513475"/>
              <a:gd name="connsiteY28" fmla="*/ 484094 h 1275549"/>
              <a:gd name="connsiteX29" fmla="*/ 1474986 w 1513475"/>
              <a:gd name="connsiteY29" fmla="*/ 929768 h 1275549"/>
              <a:gd name="connsiteX30" fmla="*/ 1467302 w 1513475"/>
              <a:gd name="connsiteY30" fmla="*/ 983556 h 1275549"/>
              <a:gd name="connsiteX31" fmla="*/ 1436566 w 1513475"/>
              <a:gd name="connsiteY31" fmla="*/ 1052712 h 1275549"/>
              <a:gd name="connsiteX32" fmla="*/ 1413514 w 1513475"/>
              <a:gd name="connsiteY32" fmla="*/ 1083448 h 1275549"/>
              <a:gd name="connsiteX33" fmla="*/ 1375094 w 1513475"/>
              <a:gd name="connsiteY33" fmla="*/ 1129553 h 1275549"/>
              <a:gd name="connsiteX34" fmla="*/ 1206045 w 1513475"/>
              <a:gd name="connsiteY34" fmla="*/ 1214077 h 1275549"/>
              <a:gd name="connsiteX35" fmla="*/ 1021628 w 1513475"/>
              <a:gd name="connsiteY35" fmla="*/ 1221761 h 1275549"/>
              <a:gd name="connsiteX36" fmla="*/ 937104 w 1513475"/>
              <a:gd name="connsiteY36" fmla="*/ 1244813 h 1275549"/>
              <a:gd name="connsiteX37" fmla="*/ 875632 w 1513475"/>
              <a:gd name="connsiteY37" fmla="*/ 1275549 h 1275549"/>
              <a:gd name="connsiteX38" fmla="*/ 798791 w 1513475"/>
              <a:gd name="connsiteY38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68593 w 1513475"/>
              <a:gd name="connsiteY7" fmla="*/ 1091132 h 1275549"/>
              <a:gd name="connsiteX8" fmla="*/ 199437 w 1513475"/>
              <a:gd name="connsiteY8" fmla="*/ 1060396 h 1275549"/>
              <a:gd name="connsiteX9" fmla="*/ 76492 w 1513475"/>
              <a:gd name="connsiteY9" fmla="*/ 899032 h 1275549"/>
              <a:gd name="connsiteX10" fmla="*/ 7336 w 1513475"/>
              <a:gd name="connsiteY10" fmla="*/ 745351 h 1275549"/>
              <a:gd name="connsiteX11" fmla="*/ 15020 w 1513475"/>
              <a:gd name="connsiteY11" fmla="*/ 545566 h 1275549"/>
              <a:gd name="connsiteX12" fmla="*/ 122596 w 1513475"/>
              <a:gd name="connsiteY12" fmla="*/ 361149 h 1275549"/>
              <a:gd name="connsiteX13" fmla="*/ 291645 w 1513475"/>
              <a:gd name="connsiteY13" fmla="*/ 338097 h 1275549"/>
              <a:gd name="connsiteX14" fmla="*/ 414590 w 1513475"/>
              <a:gd name="connsiteY14" fmla="*/ 299677 h 1275549"/>
              <a:gd name="connsiteX15" fmla="*/ 529850 w 1513475"/>
              <a:gd name="connsiteY15" fmla="*/ 199785 h 1275549"/>
              <a:gd name="connsiteX16" fmla="*/ 575954 w 1513475"/>
              <a:gd name="connsiteY16" fmla="*/ 122944 h 1275549"/>
              <a:gd name="connsiteX17" fmla="*/ 622059 w 1513475"/>
              <a:gd name="connsiteY17" fmla="*/ 38420 h 1275549"/>
              <a:gd name="connsiteX18" fmla="*/ 752687 w 1513475"/>
              <a:gd name="connsiteY18" fmla="*/ 0 h 1275549"/>
              <a:gd name="connsiteX19" fmla="*/ 1106153 w 1513475"/>
              <a:gd name="connsiteY19" fmla="*/ 7684 h 1275549"/>
              <a:gd name="connsiteX20" fmla="*/ 1167625 w 1513475"/>
              <a:gd name="connsiteY20" fmla="*/ 23052 h 1275549"/>
              <a:gd name="connsiteX21" fmla="*/ 1221413 w 1513475"/>
              <a:gd name="connsiteY21" fmla="*/ 61472 h 1275549"/>
              <a:gd name="connsiteX22" fmla="*/ 1321306 w 1513475"/>
              <a:gd name="connsiteY22" fmla="*/ 130628 h 1275549"/>
              <a:gd name="connsiteX23" fmla="*/ 1398146 w 1513475"/>
              <a:gd name="connsiteY23" fmla="*/ 207469 h 1275549"/>
              <a:gd name="connsiteX24" fmla="*/ 1436566 w 1513475"/>
              <a:gd name="connsiteY24" fmla="*/ 268941 h 1275549"/>
              <a:gd name="connsiteX25" fmla="*/ 1451934 w 1513475"/>
              <a:gd name="connsiteY25" fmla="*/ 330413 h 1275549"/>
              <a:gd name="connsiteX26" fmla="*/ 1505723 w 1513475"/>
              <a:gd name="connsiteY26" fmla="*/ 437990 h 1275549"/>
              <a:gd name="connsiteX27" fmla="*/ 1513407 w 1513475"/>
              <a:gd name="connsiteY27" fmla="*/ 484094 h 1275549"/>
              <a:gd name="connsiteX28" fmla="*/ 1474986 w 1513475"/>
              <a:gd name="connsiteY28" fmla="*/ 929768 h 1275549"/>
              <a:gd name="connsiteX29" fmla="*/ 1467302 w 1513475"/>
              <a:gd name="connsiteY29" fmla="*/ 983556 h 1275549"/>
              <a:gd name="connsiteX30" fmla="*/ 1436566 w 1513475"/>
              <a:gd name="connsiteY30" fmla="*/ 1052712 h 1275549"/>
              <a:gd name="connsiteX31" fmla="*/ 1413514 w 1513475"/>
              <a:gd name="connsiteY31" fmla="*/ 1083448 h 1275549"/>
              <a:gd name="connsiteX32" fmla="*/ 1375094 w 1513475"/>
              <a:gd name="connsiteY32" fmla="*/ 1129553 h 1275549"/>
              <a:gd name="connsiteX33" fmla="*/ 1206045 w 1513475"/>
              <a:gd name="connsiteY33" fmla="*/ 1214077 h 1275549"/>
              <a:gd name="connsiteX34" fmla="*/ 1021628 w 1513475"/>
              <a:gd name="connsiteY34" fmla="*/ 1221761 h 1275549"/>
              <a:gd name="connsiteX35" fmla="*/ 937104 w 1513475"/>
              <a:gd name="connsiteY35" fmla="*/ 1244813 h 1275549"/>
              <a:gd name="connsiteX36" fmla="*/ 875632 w 1513475"/>
              <a:gd name="connsiteY36" fmla="*/ 1275549 h 1275549"/>
              <a:gd name="connsiteX37" fmla="*/ 798791 w 1513475"/>
              <a:gd name="connsiteY37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68593 w 1513475"/>
              <a:gd name="connsiteY7" fmla="*/ 1091132 h 1275549"/>
              <a:gd name="connsiteX8" fmla="*/ 199437 w 1513475"/>
              <a:gd name="connsiteY8" fmla="*/ 1060396 h 1275549"/>
              <a:gd name="connsiteX9" fmla="*/ 76492 w 1513475"/>
              <a:gd name="connsiteY9" fmla="*/ 899032 h 1275549"/>
              <a:gd name="connsiteX10" fmla="*/ 7336 w 1513475"/>
              <a:gd name="connsiteY10" fmla="*/ 745351 h 1275549"/>
              <a:gd name="connsiteX11" fmla="*/ 15020 w 1513475"/>
              <a:gd name="connsiteY11" fmla="*/ 545566 h 1275549"/>
              <a:gd name="connsiteX12" fmla="*/ 122596 w 1513475"/>
              <a:gd name="connsiteY12" fmla="*/ 361149 h 1275549"/>
              <a:gd name="connsiteX13" fmla="*/ 291645 w 1513475"/>
              <a:gd name="connsiteY13" fmla="*/ 338097 h 1275549"/>
              <a:gd name="connsiteX14" fmla="*/ 414590 w 1513475"/>
              <a:gd name="connsiteY14" fmla="*/ 299677 h 1275549"/>
              <a:gd name="connsiteX15" fmla="*/ 529850 w 1513475"/>
              <a:gd name="connsiteY15" fmla="*/ 199785 h 1275549"/>
              <a:gd name="connsiteX16" fmla="*/ 575954 w 1513475"/>
              <a:gd name="connsiteY16" fmla="*/ 122944 h 1275549"/>
              <a:gd name="connsiteX17" fmla="*/ 622059 w 1513475"/>
              <a:gd name="connsiteY17" fmla="*/ 38420 h 1275549"/>
              <a:gd name="connsiteX18" fmla="*/ 752687 w 1513475"/>
              <a:gd name="connsiteY18" fmla="*/ 0 h 1275549"/>
              <a:gd name="connsiteX19" fmla="*/ 1106153 w 1513475"/>
              <a:gd name="connsiteY19" fmla="*/ 7684 h 1275549"/>
              <a:gd name="connsiteX20" fmla="*/ 1167625 w 1513475"/>
              <a:gd name="connsiteY20" fmla="*/ 23052 h 1275549"/>
              <a:gd name="connsiteX21" fmla="*/ 1321306 w 1513475"/>
              <a:gd name="connsiteY21" fmla="*/ 130628 h 1275549"/>
              <a:gd name="connsiteX22" fmla="*/ 1398146 w 1513475"/>
              <a:gd name="connsiteY22" fmla="*/ 207469 h 1275549"/>
              <a:gd name="connsiteX23" fmla="*/ 1436566 w 1513475"/>
              <a:gd name="connsiteY23" fmla="*/ 268941 h 1275549"/>
              <a:gd name="connsiteX24" fmla="*/ 1451934 w 1513475"/>
              <a:gd name="connsiteY24" fmla="*/ 330413 h 1275549"/>
              <a:gd name="connsiteX25" fmla="*/ 1505723 w 1513475"/>
              <a:gd name="connsiteY25" fmla="*/ 437990 h 1275549"/>
              <a:gd name="connsiteX26" fmla="*/ 1513407 w 1513475"/>
              <a:gd name="connsiteY26" fmla="*/ 484094 h 1275549"/>
              <a:gd name="connsiteX27" fmla="*/ 1474986 w 1513475"/>
              <a:gd name="connsiteY27" fmla="*/ 929768 h 1275549"/>
              <a:gd name="connsiteX28" fmla="*/ 1467302 w 1513475"/>
              <a:gd name="connsiteY28" fmla="*/ 983556 h 1275549"/>
              <a:gd name="connsiteX29" fmla="*/ 1436566 w 1513475"/>
              <a:gd name="connsiteY29" fmla="*/ 1052712 h 1275549"/>
              <a:gd name="connsiteX30" fmla="*/ 1413514 w 1513475"/>
              <a:gd name="connsiteY30" fmla="*/ 1083448 h 1275549"/>
              <a:gd name="connsiteX31" fmla="*/ 1375094 w 1513475"/>
              <a:gd name="connsiteY31" fmla="*/ 1129553 h 1275549"/>
              <a:gd name="connsiteX32" fmla="*/ 1206045 w 1513475"/>
              <a:gd name="connsiteY32" fmla="*/ 1214077 h 1275549"/>
              <a:gd name="connsiteX33" fmla="*/ 1021628 w 1513475"/>
              <a:gd name="connsiteY33" fmla="*/ 1221761 h 1275549"/>
              <a:gd name="connsiteX34" fmla="*/ 937104 w 1513475"/>
              <a:gd name="connsiteY34" fmla="*/ 1244813 h 1275549"/>
              <a:gd name="connsiteX35" fmla="*/ 875632 w 1513475"/>
              <a:gd name="connsiteY35" fmla="*/ 1275549 h 1275549"/>
              <a:gd name="connsiteX36" fmla="*/ 798791 w 1513475"/>
              <a:gd name="connsiteY36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68593 w 1513475"/>
              <a:gd name="connsiteY7" fmla="*/ 1091132 h 1275549"/>
              <a:gd name="connsiteX8" fmla="*/ 199437 w 1513475"/>
              <a:gd name="connsiteY8" fmla="*/ 1060396 h 1275549"/>
              <a:gd name="connsiteX9" fmla="*/ 76492 w 1513475"/>
              <a:gd name="connsiteY9" fmla="*/ 899032 h 1275549"/>
              <a:gd name="connsiteX10" fmla="*/ 7336 w 1513475"/>
              <a:gd name="connsiteY10" fmla="*/ 745351 h 1275549"/>
              <a:gd name="connsiteX11" fmla="*/ 15020 w 1513475"/>
              <a:gd name="connsiteY11" fmla="*/ 545566 h 1275549"/>
              <a:gd name="connsiteX12" fmla="*/ 122596 w 1513475"/>
              <a:gd name="connsiteY12" fmla="*/ 361149 h 1275549"/>
              <a:gd name="connsiteX13" fmla="*/ 291645 w 1513475"/>
              <a:gd name="connsiteY13" fmla="*/ 338097 h 1275549"/>
              <a:gd name="connsiteX14" fmla="*/ 414590 w 1513475"/>
              <a:gd name="connsiteY14" fmla="*/ 299677 h 1275549"/>
              <a:gd name="connsiteX15" fmla="*/ 529850 w 1513475"/>
              <a:gd name="connsiteY15" fmla="*/ 199785 h 1275549"/>
              <a:gd name="connsiteX16" fmla="*/ 575954 w 1513475"/>
              <a:gd name="connsiteY16" fmla="*/ 122944 h 1275549"/>
              <a:gd name="connsiteX17" fmla="*/ 622059 w 1513475"/>
              <a:gd name="connsiteY17" fmla="*/ 38420 h 1275549"/>
              <a:gd name="connsiteX18" fmla="*/ 752687 w 1513475"/>
              <a:gd name="connsiteY18" fmla="*/ 0 h 1275549"/>
              <a:gd name="connsiteX19" fmla="*/ 1167625 w 1513475"/>
              <a:gd name="connsiteY19" fmla="*/ 23052 h 1275549"/>
              <a:gd name="connsiteX20" fmla="*/ 1321306 w 1513475"/>
              <a:gd name="connsiteY20" fmla="*/ 130628 h 1275549"/>
              <a:gd name="connsiteX21" fmla="*/ 1398146 w 1513475"/>
              <a:gd name="connsiteY21" fmla="*/ 207469 h 1275549"/>
              <a:gd name="connsiteX22" fmla="*/ 1436566 w 1513475"/>
              <a:gd name="connsiteY22" fmla="*/ 268941 h 1275549"/>
              <a:gd name="connsiteX23" fmla="*/ 1451934 w 1513475"/>
              <a:gd name="connsiteY23" fmla="*/ 330413 h 1275549"/>
              <a:gd name="connsiteX24" fmla="*/ 1505723 w 1513475"/>
              <a:gd name="connsiteY24" fmla="*/ 437990 h 1275549"/>
              <a:gd name="connsiteX25" fmla="*/ 1513407 w 1513475"/>
              <a:gd name="connsiteY25" fmla="*/ 484094 h 1275549"/>
              <a:gd name="connsiteX26" fmla="*/ 1474986 w 1513475"/>
              <a:gd name="connsiteY26" fmla="*/ 929768 h 1275549"/>
              <a:gd name="connsiteX27" fmla="*/ 1467302 w 1513475"/>
              <a:gd name="connsiteY27" fmla="*/ 983556 h 1275549"/>
              <a:gd name="connsiteX28" fmla="*/ 1436566 w 1513475"/>
              <a:gd name="connsiteY28" fmla="*/ 1052712 h 1275549"/>
              <a:gd name="connsiteX29" fmla="*/ 1413514 w 1513475"/>
              <a:gd name="connsiteY29" fmla="*/ 1083448 h 1275549"/>
              <a:gd name="connsiteX30" fmla="*/ 1375094 w 1513475"/>
              <a:gd name="connsiteY30" fmla="*/ 1129553 h 1275549"/>
              <a:gd name="connsiteX31" fmla="*/ 1206045 w 1513475"/>
              <a:gd name="connsiteY31" fmla="*/ 1214077 h 1275549"/>
              <a:gd name="connsiteX32" fmla="*/ 1021628 w 1513475"/>
              <a:gd name="connsiteY32" fmla="*/ 1221761 h 1275549"/>
              <a:gd name="connsiteX33" fmla="*/ 937104 w 1513475"/>
              <a:gd name="connsiteY33" fmla="*/ 1244813 h 1275549"/>
              <a:gd name="connsiteX34" fmla="*/ 875632 w 1513475"/>
              <a:gd name="connsiteY34" fmla="*/ 1275549 h 1275549"/>
              <a:gd name="connsiteX35" fmla="*/ 798791 w 1513475"/>
              <a:gd name="connsiteY35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68593 w 1513475"/>
              <a:gd name="connsiteY7" fmla="*/ 1091132 h 1275549"/>
              <a:gd name="connsiteX8" fmla="*/ 199437 w 1513475"/>
              <a:gd name="connsiteY8" fmla="*/ 1060396 h 1275549"/>
              <a:gd name="connsiteX9" fmla="*/ 76492 w 1513475"/>
              <a:gd name="connsiteY9" fmla="*/ 899032 h 1275549"/>
              <a:gd name="connsiteX10" fmla="*/ 7336 w 1513475"/>
              <a:gd name="connsiteY10" fmla="*/ 745351 h 1275549"/>
              <a:gd name="connsiteX11" fmla="*/ 15020 w 1513475"/>
              <a:gd name="connsiteY11" fmla="*/ 545566 h 1275549"/>
              <a:gd name="connsiteX12" fmla="*/ 122596 w 1513475"/>
              <a:gd name="connsiteY12" fmla="*/ 361149 h 1275549"/>
              <a:gd name="connsiteX13" fmla="*/ 291645 w 1513475"/>
              <a:gd name="connsiteY13" fmla="*/ 338097 h 1275549"/>
              <a:gd name="connsiteX14" fmla="*/ 414590 w 1513475"/>
              <a:gd name="connsiteY14" fmla="*/ 299677 h 1275549"/>
              <a:gd name="connsiteX15" fmla="*/ 529850 w 1513475"/>
              <a:gd name="connsiteY15" fmla="*/ 199785 h 1275549"/>
              <a:gd name="connsiteX16" fmla="*/ 575954 w 1513475"/>
              <a:gd name="connsiteY16" fmla="*/ 122944 h 1275549"/>
              <a:gd name="connsiteX17" fmla="*/ 752687 w 1513475"/>
              <a:gd name="connsiteY17" fmla="*/ 0 h 1275549"/>
              <a:gd name="connsiteX18" fmla="*/ 1167625 w 1513475"/>
              <a:gd name="connsiteY18" fmla="*/ 23052 h 1275549"/>
              <a:gd name="connsiteX19" fmla="*/ 1321306 w 1513475"/>
              <a:gd name="connsiteY19" fmla="*/ 130628 h 1275549"/>
              <a:gd name="connsiteX20" fmla="*/ 1398146 w 1513475"/>
              <a:gd name="connsiteY20" fmla="*/ 207469 h 1275549"/>
              <a:gd name="connsiteX21" fmla="*/ 1436566 w 1513475"/>
              <a:gd name="connsiteY21" fmla="*/ 268941 h 1275549"/>
              <a:gd name="connsiteX22" fmla="*/ 1451934 w 1513475"/>
              <a:gd name="connsiteY22" fmla="*/ 330413 h 1275549"/>
              <a:gd name="connsiteX23" fmla="*/ 1505723 w 1513475"/>
              <a:gd name="connsiteY23" fmla="*/ 437990 h 1275549"/>
              <a:gd name="connsiteX24" fmla="*/ 1513407 w 1513475"/>
              <a:gd name="connsiteY24" fmla="*/ 484094 h 1275549"/>
              <a:gd name="connsiteX25" fmla="*/ 1474986 w 1513475"/>
              <a:gd name="connsiteY25" fmla="*/ 929768 h 1275549"/>
              <a:gd name="connsiteX26" fmla="*/ 1467302 w 1513475"/>
              <a:gd name="connsiteY26" fmla="*/ 983556 h 1275549"/>
              <a:gd name="connsiteX27" fmla="*/ 1436566 w 1513475"/>
              <a:gd name="connsiteY27" fmla="*/ 1052712 h 1275549"/>
              <a:gd name="connsiteX28" fmla="*/ 1413514 w 1513475"/>
              <a:gd name="connsiteY28" fmla="*/ 1083448 h 1275549"/>
              <a:gd name="connsiteX29" fmla="*/ 1375094 w 1513475"/>
              <a:gd name="connsiteY29" fmla="*/ 1129553 h 1275549"/>
              <a:gd name="connsiteX30" fmla="*/ 1206045 w 1513475"/>
              <a:gd name="connsiteY30" fmla="*/ 1214077 h 1275549"/>
              <a:gd name="connsiteX31" fmla="*/ 1021628 w 1513475"/>
              <a:gd name="connsiteY31" fmla="*/ 1221761 h 1275549"/>
              <a:gd name="connsiteX32" fmla="*/ 937104 w 1513475"/>
              <a:gd name="connsiteY32" fmla="*/ 1244813 h 1275549"/>
              <a:gd name="connsiteX33" fmla="*/ 875632 w 1513475"/>
              <a:gd name="connsiteY33" fmla="*/ 1275549 h 1275549"/>
              <a:gd name="connsiteX34" fmla="*/ 798791 w 1513475"/>
              <a:gd name="connsiteY34" fmla="*/ 1275549 h 1275549"/>
              <a:gd name="connsiteX0" fmla="*/ 798791 w 1516636"/>
              <a:gd name="connsiteY0" fmla="*/ 1275549 h 1275549"/>
              <a:gd name="connsiteX1" fmla="*/ 798791 w 1516636"/>
              <a:gd name="connsiteY1" fmla="*/ 1275549 h 1275549"/>
              <a:gd name="connsiteX2" fmla="*/ 652795 w 1516636"/>
              <a:gd name="connsiteY2" fmla="*/ 1214077 h 1275549"/>
              <a:gd name="connsiteX3" fmla="*/ 575954 w 1516636"/>
              <a:gd name="connsiteY3" fmla="*/ 1206393 h 1275549"/>
              <a:gd name="connsiteX4" fmla="*/ 552902 w 1516636"/>
              <a:gd name="connsiteY4" fmla="*/ 1198709 h 1275549"/>
              <a:gd name="connsiteX5" fmla="*/ 468378 w 1516636"/>
              <a:gd name="connsiteY5" fmla="*/ 1160289 h 1275549"/>
              <a:gd name="connsiteX6" fmla="*/ 345433 w 1516636"/>
              <a:gd name="connsiteY6" fmla="*/ 1121869 h 1275549"/>
              <a:gd name="connsiteX7" fmla="*/ 268593 w 1516636"/>
              <a:gd name="connsiteY7" fmla="*/ 1091132 h 1275549"/>
              <a:gd name="connsiteX8" fmla="*/ 199437 w 1516636"/>
              <a:gd name="connsiteY8" fmla="*/ 1060396 h 1275549"/>
              <a:gd name="connsiteX9" fmla="*/ 76492 w 1516636"/>
              <a:gd name="connsiteY9" fmla="*/ 899032 h 1275549"/>
              <a:gd name="connsiteX10" fmla="*/ 7336 w 1516636"/>
              <a:gd name="connsiteY10" fmla="*/ 745351 h 1275549"/>
              <a:gd name="connsiteX11" fmla="*/ 15020 w 1516636"/>
              <a:gd name="connsiteY11" fmla="*/ 545566 h 1275549"/>
              <a:gd name="connsiteX12" fmla="*/ 122596 w 1516636"/>
              <a:gd name="connsiteY12" fmla="*/ 361149 h 1275549"/>
              <a:gd name="connsiteX13" fmla="*/ 291645 w 1516636"/>
              <a:gd name="connsiteY13" fmla="*/ 338097 h 1275549"/>
              <a:gd name="connsiteX14" fmla="*/ 414590 w 1516636"/>
              <a:gd name="connsiteY14" fmla="*/ 299677 h 1275549"/>
              <a:gd name="connsiteX15" fmla="*/ 529850 w 1516636"/>
              <a:gd name="connsiteY15" fmla="*/ 199785 h 1275549"/>
              <a:gd name="connsiteX16" fmla="*/ 575954 w 1516636"/>
              <a:gd name="connsiteY16" fmla="*/ 122944 h 1275549"/>
              <a:gd name="connsiteX17" fmla="*/ 752687 w 1516636"/>
              <a:gd name="connsiteY17" fmla="*/ 0 h 1275549"/>
              <a:gd name="connsiteX18" fmla="*/ 1167625 w 1516636"/>
              <a:gd name="connsiteY18" fmla="*/ 23052 h 1275549"/>
              <a:gd name="connsiteX19" fmla="*/ 1321306 w 1516636"/>
              <a:gd name="connsiteY19" fmla="*/ 130628 h 1275549"/>
              <a:gd name="connsiteX20" fmla="*/ 1398146 w 1516636"/>
              <a:gd name="connsiteY20" fmla="*/ 207469 h 1275549"/>
              <a:gd name="connsiteX21" fmla="*/ 1436566 w 1516636"/>
              <a:gd name="connsiteY21" fmla="*/ 268941 h 1275549"/>
              <a:gd name="connsiteX22" fmla="*/ 1451934 w 1516636"/>
              <a:gd name="connsiteY22" fmla="*/ 330413 h 1275549"/>
              <a:gd name="connsiteX23" fmla="*/ 1513407 w 1516636"/>
              <a:gd name="connsiteY23" fmla="*/ 484094 h 1275549"/>
              <a:gd name="connsiteX24" fmla="*/ 1474986 w 1516636"/>
              <a:gd name="connsiteY24" fmla="*/ 929768 h 1275549"/>
              <a:gd name="connsiteX25" fmla="*/ 1467302 w 1516636"/>
              <a:gd name="connsiteY25" fmla="*/ 983556 h 1275549"/>
              <a:gd name="connsiteX26" fmla="*/ 1436566 w 1516636"/>
              <a:gd name="connsiteY26" fmla="*/ 1052712 h 1275549"/>
              <a:gd name="connsiteX27" fmla="*/ 1413514 w 1516636"/>
              <a:gd name="connsiteY27" fmla="*/ 1083448 h 1275549"/>
              <a:gd name="connsiteX28" fmla="*/ 1375094 w 1516636"/>
              <a:gd name="connsiteY28" fmla="*/ 1129553 h 1275549"/>
              <a:gd name="connsiteX29" fmla="*/ 1206045 w 1516636"/>
              <a:gd name="connsiteY29" fmla="*/ 1214077 h 1275549"/>
              <a:gd name="connsiteX30" fmla="*/ 1021628 w 1516636"/>
              <a:gd name="connsiteY30" fmla="*/ 1221761 h 1275549"/>
              <a:gd name="connsiteX31" fmla="*/ 937104 w 1516636"/>
              <a:gd name="connsiteY31" fmla="*/ 1244813 h 1275549"/>
              <a:gd name="connsiteX32" fmla="*/ 875632 w 1516636"/>
              <a:gd name="connsiteY32" fmla="*/ 1275549 h 1275549"/>
              <a:gd name="connsiteX33" fmla="*/ 798791 w 1516636"/>
              <a:gd name="connsiteY33" fmla="*/ 1275549 h 1275549"/>
              <a:gd name="connsiteX0" fmla="*/ 798791 w 1516636"/>
              <a:gd name="connsiteY0" fmla="*/ 1275549 h 1275549"/>
              <a:gd name="connsiteX1" fmla="*/ 798791 w 1516636"/>
              <a:gd name="connsiteY1" fmla="*/ 1275549 h 1275549"/>
              <a:gd name="connsiteX2" fmla="*/ 652795 w 1516636"/>
              <a:gd name="connsiteY2" fmla="*/ 1214077 h 1275549"/>
              <a:gd name="connsiteX3" fmla="*/ 575954 w 1516636"/>
              <a:gd name="connsiteY3" fmla="*/ 1206393 h 1275549"/>
              <a:gd name="connsiteX4" fmla="*/ 552902 w 1516636"/>
              <a:gd name="connsiteY4" fmla="*/ 1198709 h 1275549"/>
              <a:gd name="connsiteX5" fmla="*/ 468378 w 1516636"/>
              <a:gd name="connsiteY5" fmla="*/ 1160289 h 1275549"/>
              <a:gd name="connsiteX6" fmla="*/ 345433 w 1516636"/>
              <a:gd name="connsiteY6" fmla="*/ 1121869 h 1275549"/>
              <a:gd name="connsiteX7" fmla="*/ 268593 w 1516636"/>
              <a:gd name="connsiteY7" fmla="*/ 1091132 h 1275549"/>
              <a:gd name="connsiteX8" fmla="*/ 199437 w 1516636"/>
              <a:gd name="connsiteY8" fmla="*/ 1060396 h 1275549"/>
              <a:gd name="connsiteX9" fmla="*/ 76492 w 1516636"/>
              <a:gd name="connsiteY9" fmla="*/ 899032 h 1275549"/>
              <a:gd name="connsiteX10" fmla="*/ 7336 w 1516636"/>
              <a:gd name="connsiteY10" fmla="*/ 745351 h 1275549"/>
              <a:gd name="connsiteX11" fmla="*/ 15020 w 1516636"/>
              <a:gd name="connsiteY11" fmla="*/ 545566 h 1275549"/>
              <a:gd name="connsiteX12" fmla="*/ 122596 w 1516636"/>
              <a:gd name="connsiteY12" fmla="*/ 361149 h 1275549"/>
              <a:gd name="connsiteX13" fmla="*/ 291645 w 1516636"/>
              <a:gd name="connsiteY13" fmla="*/ 338097 h 1275549"/>
              <a:gd name="connsiteX14" fmla="*/ 414590 w 1516636"/>
              <a:gd name="connsiteY14" fmla="*/ 299677 h 1275549"/>
              <a:gd name="connsiteX15" fmla="*/ 529850 w 1516636"/>
              <a:gd name="connsiteY15" fmla="*/ 199785 h 1275549"/>
              <a:gd name="connsiteX16" fmla="*/ 575954 w 1516636"/>
              <a:gd name="connsiteY16" fmla="*/ 122944 h 1275549"/>
              <a:gd name="connsiteX17" fmla="*/ 752687 w 1516636"/>
              <a:gd name="connsiteY17" fmla="*/ 0 h 1275549"/>
              <a:gd name="connsiteX18" fmla="*/ 1167625 w 1516636"/>
              <a:gd name="connsiteY18" fmla="*/ 23052 h 1275549"/>
              <a:gd name="connsiteX19" fmla="*/ 1321306 w 1516636"/>
              <a:gd name="connsiteY19" fmla="*/ 130628 h 1275549"/>
              <a:gd name="connsiteX20" fmla="*/ 1398146 w 1516636"/>
              <a:gd name="connsiteY20" fmla="*/ 207469 h 1275549"/>
              <a:gd name="connsiteX21" fmla="*/ 1436566 w 1516636"/>
              <a:gd name="connsiteY21" fmla="*/ 268941 h 1275549"/>
              <a:gd name="connsiteX22" fmla="*/ 1451934 w 1516636"/>
              <a:gd name="connsiteY22" fmla="*/ 330413 h 1275549"/>
              <a:gd name="connsiteX23" fmla="*/ 1513407 w 1516636"/>
              <a:gd name="connsiteY23" fmla="*/ 484094 h 1275549"/>
              <a:gd name="connsiteX24" fmla="*/ 1474986 w 1516636"/>
              <a:gd name="connsiteY24" fmla="*/ 929768 h 1275549"/>
              <a:gd name="connsiteX25" fmla="*/ 1467302 w 1516636"/>
              <a:gd name="connsiteY25" fmla="*/ 983556 h 1275549"/>
              <a:gd name="connsiteX26" fmla="*/ 1413514 w 1516636"/>
              <a:gd name="connsiteY26" fmla="*/ 1083448 h 1275549"/>
              <a:gd name="connsiteX27" fmla="*/ 1375094 w 1516636"/>
              <a:gd name="connsiteY27" fmla="*/ 1129553 h 1275549"/>
              <a:gd name="connsiteX28" fmla="*/ 1206045 w 1516636"/>
              <a:gd name="connsiteY28" fmla="*/ 1214077 h 1275549"/>
              <a:gd name="connsiteX29" fmla="*/ 1021628 w 1516636"/>
              <a:gd name="connsiteY29" fmla="*/ 1221761 h 1275549"/>
              <a:gd name="connsiteX30" fmla="*/ 937104 w 1516636"/>
              <a:gd name="connsiteY30" fmla="*/ 1244813 h 1275549"/>
              <a:gd name="connsiteX31" fmla="*/ 875632 w 1516636"/>
              <a:gd name="connsiteY31" fmla="*/ 1275549 h 1275549"/>
              <a:gd name="connsiteX32" fmla="*/ 798791 w 1516636"/>
              <a:gd name="connsiteY32" fmla="*/ 1275549 h 1275549"/>
              <a:gd name="connsiteX0" fmla="*/ 798791 w 1516636"/>
              <a:gd name="connsiteY0" fmla="*/ 1275549 h 1275549"/>
              <a:gd name="connsiteX1" fmla="*/ 798791 w 1516636"/>
              <a:gd name="connsiteY1" fmla="*/ 1275549 h 1275549"/>
              <a:gd name="connsiteX2" fmla="*/ 652795 w 1516636"/>
              <a:gd name="connsiteY2" fmla="*/ 1214077 h 1275549"/>
              <a:gd name="connsiteX3" fmla="*/ 575954 w 1516636"/>
              <a:gd name="connsiteY3" fmla="*/ 1206393 h 1275549"/>
              <a:gd name="connsiteX4" fmla="*/ 552902 w 1516636"/>
              <a:gd name="connsiteY4" fmla="*/ 1198709 h 1275549"/>
              <a:gd name="connsiteX5" fmla="*/ 468378 w 1516636"/>
              <a:gd name="connsiteY5" fmla="*/ 1160289 h 1275549"/>
              <a:gd name="connsiteX6" fmla="*/ 345433 w 1516636"/>
              <a:gd name="connsiteY6" fmla="*/ 1121869 h 1275549"/>
              <a:gd name="connsiteX7" fmla="*/ 268593 w 1516636"/>
              <a:gd name="connsiteY7" fmla="*/ 1091132 h 1275549"/>
              <a:gd name="connsiteX8" fmla="*/ 199437 w 1516636"/>
              <a:gd name="connsiteY8" fmla="*/ 1060396 h 1275549"/>
              <a:gd name="connsiteX9" fmla="*/ 76492 w 1516636"/>
              <a:gd name="connsiteY9" fmla="*/ 899032 h 1275549"/>
              <a:gd name="connsiteX10" fmla="*/ 7336 w 1516636"/>
              <a:gd name="connsiteY10" fmla="*/ 745351 h 1275549"/>
              <a:gd name="connsiteX11" fmla="*/ 15020 w 1516636"/>
              <a:gd name="connsiteY11" fmla="*/ 545566 h 1275549"/>
              <a:gd name="connsiteX12" fmla="*/ 122596 w 1516636"/>
              <a:gd name="connsiteY12" fmla="*/ 361149 h 1275549"/>
              <a:gd name="connsiteX13" fmla="*/ 291645 w 1516636"/>
              <a:gd name="connsiteY13" fmla="*/ 338097 h 1275549"/>
              <a:gd name="connsiteX14" fmla="*/ 414590 w 1516636"/>
              <a:gd name="connsiteY14" fmla="*/ 299677 h 1275549"/>
              <a:gd name="connsiteX15" fmla="*/ 529850 w 1516636"/>
              <a:gd name="connsiteY15" fmla="*/ 199785 h 1275549"/>
              <a:gd name="connsiteX16" fmla="*/ 575954 w 1516636"/>
              <a:gd name="connsiteY16" fmla="*/ 122944 h 1275549"/>
              <a:gd name="connsiteX17" fmla="*/ 752687 w 1516636"/>
              <a:gd name="connsiteY17" fmla="*/ 0 h 1275549"/>
              <a:gd name="connsiteX18" fmla="*/ 1167625 w 1516636"/>
              <a:gd name="connsiteY18" fmla="*/ 23052 h 1275549"/>
              <a:gd name="connsiteX19" fmla="*/ 1321306 w 1516636"/>
              <a:gd name="connsiteY19" fmla="*/ 130628 h 1275549"/>
              <a:gd name="connsiteX20" fmla="*/ 1398146 w 1516636"/>
              <a:gd name="connsiteY20" fmla="*/ 207469 h 1275549"/>
              <a:gd name="connsiteX21" fmla="*/ 1436566 w 1516636"/>
              <a:gd name="connsiteY21" fmla="*/ 268941 h 1275549"/>
              <a:gd name="connsiteX22" fmla="*/ 1451934 w 1516636"/>
              <a:gd name="connsiteY22" fmla="*/ 330413 h 1275549"/>
              <a:gd name="connsiteX23" fmla="*/ 1513407 w 1516636"/>
              <a:gd name="connsiteY23" fmla="*/ 484094 h 1275549"/>
              <a:gd name="connsiteX24" fmla="*/ 1474986 w 1516636"/>
              <a:gd name="connsiteY24" fmla="*/ 929768 h 1275549"/>
              <a:gd name="connsiteX25" fmla="*/ 1467302 w 1516636"/>
              <a:gd name="connsiteY25" fmla="*/ 983556 h 1275549"/>
              <a:gd name="connsiteX26" fmla="*/ 1375094 w 1516636"/>
              <a:gd name="connsiteY26" fmla="*/ 1129553 h 1275549"/>
              <a:gd name="connsiteX27" fmla="*/ 1206045 w 1516636"/>
              <a:gd name="connsiteY27" fmla="*/ 1214077 h 1275549"/>
              <a:gd name="connsiteX28" fmla="*/ 1021628 w 1516636"/>
              <a:gd name="connsiteY28" fmla="*/ 1221761 h 1275549"/>
              <a:gd name="connsiteX29" fmla="*/ 937104 w 1516636"/>
              <a:gd name="connsiteY29" fmla="*/ 1244813 h 1275549"/>
              <a:gd name="connsiteX30" fmla="*/ 875632 w 1516636"/>
              <a:gd name="connsiteY30" fmla="*/ 1275549 h 1275549"/>
              <a:gd name="connsiteX31" fmla="*/ 798791 w 1516636"/>
              <a:gd name="connsiteY31" fmla="*/ 1275549 h 1275549"/>
              <a:gd name="connsiteX0" fmla="*/ 798791 w 1513584"/>
              <a:gd name="connsiteY0" fmla="*/ 1275549 h 1275549"/>
              <a:gd name="connsiteX1" fmla="*/ 798791 w 1513584"/>
              <a:gd name="connsiteY1" fmla="*/ 1275549 h 1275549"/>
              <a:gd name="connsiteX2" fmla="*/ 652795 w 1513584"/>
              <a:gd name="connsiteY2" fmla="*/ 1214077 h 1275549"/>
              <a:gd name="connsiteX3" fmla="*/ 575954 w 1513584"/>
              <a:gd name="connsiteY3" fmla="*/ 1206393 h 1275549"/>
              <a:gd name="connsiteX4" fmla="*/ 552902 w 1513584"/>
              <a:gd name="connsiteY4" fmla="*/ 1198709 h 1275549"/>
              <a:gd name="connsiteX5" fmla="*/ 468378 w 1513584"/>
              <a:gd name="connsiteY5" fmla="*/ 1160289 h 1275549"/>
              <a:gd name="connsiteX6" fmla="*/ 345433 w 1513584"/>
              <a:gd name="connsiteY6" fmla="*/ 1121869 h 1275549"/>
              <a:gd name="connsiteX7" fmla="*/ 268593 w 1513584"/>
              <a:gd name="connsiteY7" fmla="*/ 1091132 h 1275549"/>
              <a:gd name="connsiteX8" fmla="*/ 199437 w 1513584"/>
              <a:gd name="connsiteY8" fmla="*/ 1060396 h 1275549"/>
              <a:gd name="connsiteX9" fmla="*/ 76492 w 1513584"/>
              <a:gd name="connsiteY9" fmla="*/ 899032 h 1275549"/>
              <a:gd name="connsiteX10" fmla="*/ 7336 w 1513584"/>
              <a:gd name="connsiteY10" fmla="*/ 745351 h 1275549"/>
              <a:gd name="connsiteX11" fmla="*/ 15020 w 1513584"/>
              <a:gd name="connsiteY11" fmla="*/ 545566 h 1275549"/>
              <a:gd name="connsiteX12" fmla="*/ 122596 w 1513584"/>
              <a:gd name="connsiteY12" fmla="*/ 361149 h 1275549"/>
              <a:gd name="connsiteX13" fmla="*/ 291645 w 1513584"/>
              <a:gd name="connsiteY13" fmla="*/ 338097 h 1275549"/>
              <a:gd name="connsiteX14" fmla="*/ 414590 w 1513584"/>
              <a:gd name="connsiteY14" fmla="*/ 299677 h 1275549"/>
              <a:gd name="connsiteX15" fmla="*/ 529850 w 1513584"/>
              <a:gd name="connsiteY15" fmla="*/ 199785 h 1275549"/>
              <a:gd name="connsiteX16" fmla="*/ 575954 w 1513584"/>
              <a:gd name="connsiteY16" fmla="*/ 122944 h 1275549"/>
              <a:gd name="connsiteX17" fmla="*/ 752687 w 1513584"/>
              <a:gd name="connsiteY17" fmla="*/ 0 h 1275549"/>
              <a:gd name="connsiteX18" fmla="*/ 1167625 w 1513584"/>
              <a:gd name="connsiteY18" fmla="*/ 23052 h 1275549"/>
              <a:gd name="connsiteX19" fmla="*/ 1321306 w 1513584"/>
              <a:gd name="connsiteY19" fmla="*/ 130628 h 1275549"/>
              <a:gd name="connsiteX20" fmla="*/ 1398146 w 1513584"/>
              <a:gd name="connsiteY20" fmla="*/ 207469 h 1275549"/>
              <a:gd name="connsiteX21" fmla="*/ 1436566 w 1513584"/>
              <a:gd name="connsiteY21" fmla="*/ 268941 h 1275549"/>
              <a:gd name="connsiteX22" fmla="*/ 1451934 w 1513584"/>
              <a:gd name="connsiteY22" fmla="*/ 330413 h 1275549"/>
              <a:gd name="connsiteX23" fmla="*/ 1513407 w 1513584"/>
              <a:gd name="connsiteY23" fmla="*/ 484094 h 1275549"/>
              <a:gd name="connsiteX24" fmla="*/ 1467302 w 1513584"/>
              <a:gd name="connsiteY24" fmla="*/ 983556 h 1275549"/>
              <a:gd name="connsiteX25" fmla="*/ 1375094 w 1513584"/>
              <a:gd name="connsiteY25" fmla="*/ 1129553 h 1275549"/>
              <a:gd name="connsiteX26" fmla="*/ 1206045 w 1513584"/>
              <a:gd name="connsiteY26" fmla="*/ 1214077 h 1275549"/>
              <a:gd name="connsiteX27" fmla="*/ 1021628 w 1513584"/>
              <a:gd name="connsiteY27" fmla="*/ 1221761 h 1275549"/>
              <a:gd name="connsiteX28" fmla="*/ 937104 w 1513584"/>
              <a:gd name="connsiteY28" fmla="*/ 1244813 h 1275549"/>
              <a:gd name="connsiteX29" fmla="*/ 875632 w 1513584"/>
              <a:gd name="connsiteY29" fmla="*/ 1275549 h 1275549"/>
              <a:gd name="connsiteX30" fmla="*/ 798791 w 1513584"/>
              <a:gd name="connsiteY30" fmla="*/ 1275549 h 1275549"/>
              <a:gd name="connsiteX0" fmla="*/ 798791 w 1513584"/>
              <a:gd name="connsiteY0" fmla="*/ 1275549 h 1275549"/>
              <a:gd name="connsiteX1" fmla="*/ 798791 w 1513584"/>
              <a:gd name="connsiteY1" fmla="*/ 1275549 h 1275549"/>
              <a:gd name="connsiteX2" fmla="*/ 652795 w 1513584"/>
              <a:gd name="connsiteY2" fmla="*/ 1214077 h 1275549"/>
              <a:gd name="connsiteX3" fmla="*/ 575954 w 1513584"/>
              <a:gd name="connsiteY3" fmla="*/ 1206393 h 1275549"/>
              <a:gd name="connsiteX4" fmla="*/ 552902 w 1513584"/>
              <a:gd name="connsiteY4" fmla="*/ 1198709 h 1275549"/>
              <a:gd name="connsiteX5" fmla="*/ 468378 w 1513584"/>
              <a:gd name="connsiteY5" fmla="*/ 1160289 h 1275549"/>
              <a:gd name="connsiteX6" fmla="*/ 345433 w 1513584"/>
              <a:gd name="connsiteY6" fmla="*/ 1121869 h 1275549"/>
              <a:gd name="connsiteX7" fmla="*/ 268593 w 1513584"/>
              <a:gd name="connsiteY7" fmla="*/ 1091132 h 1275549"/>
              <a:gd name="connsiteX8" fmla="*/ 199437 w 1513584"/>
              <a:gd name="connsiteY8" fmla="*/ 1060396 h 1275549"/>
              <a:gd name="connsiteX9" fmla="*/ 76492 w 1513584"/>
              <a:gd name="connsiteY9" fmla="*/ 899032 h 1275549"/>
              <a:gd name="connsiteX10" fmla="*/ 7336 w 1513584"/>
              <a:gd name="connsiteY10" fmla="*/ 745351 h 1275549"/>
              <a:gd name="connsiteX11" fmla="*/ 15020 w 1513584"/>
              <a:gd name="connsiteY11" fmla="*/ 545566 h 1275549"/>
              <a:gd name="connsiteX12" fmla="*/ 122596 w 1513584"/>
              <a:gd name="connsiteY12" fmla="*/ 361149 h 1275549"/>
              <a:gd name="connsiteX13" fmla="*/ 291645 w 1513584"/>
              <a:gd name="connsiteY13" fmla="*/ 338097 h 1275549"/>
              <a:gd name="connsiteX14" fmla="*/ 414590 w 1513584"/>
              <a:gd name="connsiteY14" fmla="*/ 299677 h 1275549"/>
              <a:gd name="connsiteX15" fmla="*/ 529850 w 1513584"/>
              <a:gd name="connsiteY15" fmla="*/ 199785 h 1275549"/>
              <a:gd name="connsiteX16" fmla="*/ 575954 w 1513584"/>
              <a:gd name="connsiteY16" fmla="*/ 122944 h 1275549"/>
              <a:gd name="connsiteX17" fmla="*/ 752687 w 1513584"/>
              <a:gd name="connsiteY17" fmla="*/ 0 h 1275549"/>
              <a:gd name="connsiteX18" fmla="*/ 1167625 w 1513584"/>
              <a:gd name="connsiteY18" fmla="*/ 23052 h 1275549"/>
              <a:gd name="connsiteX19" fmla="*/ 1321306 w 1513584"/>
              <a:gd name="connsiteY19" fmla="*/ 130628 h 1275549"/>
              <a:gd name="connsiteX20" fmla="*/ 1398146 w 1513584"/>
              <a:gd name="connsiteY20" fmla="*/ 207469 h 1275549"/>
              <a:gd name="connsiteX21" fmla="*/ 1436566 w 1513584"/>
              <a:gd name="connsiteY21" fmla="*/ 268941 h 1275549"/>
              <a:gd name="connsiteX22" fmla="*/ 1451934 w 1513584"/>
              <a:gd name="connsiteY22" fmla="*/ 330413 h 1275549"/>
              <a:gd name="connsiteX23" fmla="*/ 1513407 w 1513584"/>
              <a:gd name="connsiteY23" fmla="*/ 484094 h 1275549"/>
              <a:gd name="connsiteX24" fmla="*/ 1467302 w 1513584"/>
              <a:gd name="connsiteY24" fmla="*/ 983556 h 1275549"/>
              <a:gd name="connsiteX25" fmla="*/ 1375094 w 1513584"/>
              <a:gd name="connsiteY25" fmla="*/ 1129553 h 1275549"/>
              <a:gd name="connsiteX26" fmla="*/ 1206045 w 1513584"/>
              <a:gd name="connsiteY26" fmla="*/ 1214077 h 1275549"/>
              <a:gd name="connsiteX27" fmla="*/ 1021628 w 1513584"/>
              <a:gd name="connsiteY27" fmla="*/ 1221761 h 1275549"/>
              <a:gd name="connsiteX28" fmla="*/ 875632 w 1513584"/>
              <a:gd name="connsiteY28" fmla="*/ 1275549 h 1275549"/>
              <a:gd name="connsiteX29" fmla="*/ 798791 w 1513584"/>
              <a:gd name="connsiteY29" fmla="*/ 1275549 h 1275549"/>
              <a:gd name="connsiteX0" fmla="*/ 798791 w 1513584"/>
              <a:gd name="connsiteY0" fmla="*/ 1275549 h 1275549"/>
              <a:gd name="connsiteX1" fmla="*/ 798791 w 1513584"/>
              <a:gd name="connsiteY1" fmla="*/ 1275549 h 1275549"/>
              <a:gd name="connsiteX2" fmla="*/ 652795 w 1513584"/>
              <a:gd name="connsiteY2" fmla="*/ 1214077 h 1275549"/>
              <a:gd name="connsiteX3" fmla="*/ 552902 w 1513584"/>
              <a:gd name="connsiteY3" fmla="*/ 1198709 h 1275549"/>
              <a:gd name="connsiteX4" fmla="*/ 468378 w 1513584"/>
              <a:gd name="connsiteY4" fmla="*/ 1160289 h 1275549"/>
              <a:gd name="connsiteX5" fmla="*/ 345433 w 1513584"/>
              <a:gd name="connsiteY5" fmla="*/ 1121869 h 1275549"/>
              <a:gd name="connsiteX6" fmla="*/ 268593 w 1513584"/>
              <a:gd name="connsiteY6" fmla="*/ 1091132 h 1275549"/>
              <a:gd name="connsiteX7" fmla="*/ 199437 w 1513584"/>
              <a:gd name="connsiteY7" fmla="*/ 1060396 h 1275549"/>
              <a:gd name="connsiteX8" fmla="*/ 76492 w 1513584"/>
              <a:gd name="connsiteY8" fmla="*/ 899032 h 1275549"/>
              <a:gd name="connsiteX9" fmla="*/ 7336 w 1513584"/>
              <a:gd name="connsiteY9" fmla="*/ 745351 h 1275549"/>
              <a:gd name="connsiteX10" fmla="*/ 15020 w 1513584"/>
              <a:gd name="connsiteY10" fmla="*/ 545566 h 1275549"/>
              <a:gd name="connsiteX11" fmla="*/ 122596 w 1513584"/>
              <a:gd name="connsiteY11" fmla="*/ 361149 h 1275549"/>
              <a:gd name="connsiteX12" fmla="*/ 291645 w 1513584"/>
              <a:gd name="connsiteY12" fmla="*/ 338097 h 1275549"/>
              <a:gd name="connsiteX13" fmla="*/ 414590 w 1513584"/>
              <a:gd name="connsiteY13" fmla="*/ 299677 h 1275549"/>
              <a:gd name="connsiteX14" fmla="*/ 529850 w 1513584"/>
              <a:gd name="connsiteY14" fmla="*/ 199785 h 1275549"/>
              <a:gd name="connsiteX15" fmla="*/ 575954 w 1513584"/>
              <a:gd name="connsiteY15" fmla="*/ 122944 h 1275549"/>
              <a:gd name="connsiteX16" fmla="*/ 752687 w 1513584"/>
              <a:gd name="connsiteY16" fmla="*/ 0 h 1275549"/>
              <a:gd name="connsiteX17" fmla="*/ 1167625 w 1513584"/>
              <a:gd name="connsiteY17" fmla="*/ 23052 h 1275549"/>
              <a:gd name="connsiteX18" fmla="*/ 1321306 w 1513584"/>
              <a:gd name="connsiteY18" fmla="*/ 130628 h 1275549"/>
              <a:gd name="connsiteX19" fmla="*/ 1398146 w 1513584"/>
              <a:gd name="connsiteY19" fmla="*/ 207469 h 1275549"/>
              <a:gd name="connsiteX20" fmla="*/ 1436566 w 1513584"/>
              <a:gd name="connsiteY20" fmla="*/ 268941 h 1275549"/>
              <a:gd name="connsiteX21" fmla="*/ 1451934 w 1513584"/>
              <a:gd name="connsiteY21" fmla="*/ 330413 h 1275549"/>
              <a:gd name="connsiteX22" fmla="*/ 1513407 w 1513584"/>
              <a:gd name="connsiteY22" fmla="*/ 484094 h 1275549"/>
              <a:gd name="connsiteX23" fmla="*/ 1467302 w 1513584"/>
              <a:gd name="connsiteY23" fmla="*/ 983556 h 1275549"/>
              <a:gd name="connsiteX24" fmla="*/ 1375094 w 1513584"/>
              <a:gd name="connsiteY24" fmla="*/ 1129553 h 1275549"/>
              <a:gd name="connsiteX25" fmla="*/ 1206045 w 1513584"/>
              <a:gd name="connsiteY25" fmla="*/ 1214077 h 1275549"/>
              <a:gd name="connsiteX26" fmla="*/ 1021628 w 1513584"/>
              <a:gd name="connsiteY26" fmla="*/ 1221761 h 1275549"/>
              <a:gd name="connsiteX27" fmla="*/ 875632 w 1513584"/>
              <a:gd name="connsiteY27" fmla="*/ 1275549 h 1275549"/>
              <a:gd name="connsiteX28" fmla="*/ 798791 w 1513584"/>
              <a:gd name="connsiteY28" fmla="*/ 1275549 h 1275549"/>
              <a:gd name="connsiteX0" fmla="*/ 798791 w 1513584"/>
              <a:gd name="connsiteY0" fmla="*/ 1275549 h 1275549"/>
              <a:gd name="connsiteX1" fmla="*/ 798791 w 1513584"/>
              <a:gd name="connsiteY1" fmla="*/ 1275549 h 1275549"/>
              <a:gd name="connsiteX2" fmla="*/ 652795 w 1513584"/>
              <a:gd name="connsiteY2" fmla="*/ 1214077 h 1275549"/>
              <a:gd name="connsiteX3" fmla="*/ 552902 w 1513584"/>
              <a:gd name="connsiteY3" fmla="*/ 1198709 h 1275549"/>
              <a:gd name="connsiteX4" fmla="*/ 468378 w 1513584"/>
              <a:gd name="connsiteY4" fmla="*/ 1160289 h 1275549"/>
              <a:gd name="connsiteX5" fmla="*/ 345433 w 1513584"/>
              <a:gd name="connsiteY5" fmla="*/ 1121869 h 1275549"/>
              <a:gd name="connsiteX6" fmla="*/ 199437 w 1513584"/>
              <a:gd name="connsiteY6" fmla="*/ 1060396 h 1275549"/>
              <a:gd name="connsiteX7" fmla="*/ 76492 w 1513584"/>
              <a:gd name="connsiteY7" fmla="*/ 899032 h 1275549"/>
              <a:gd name="connsiteX8" fmla="*/ 7336 w 1513584"/>
              <a:gd name="connsiteY8" fmla="*/ 745351 h 1275549"/>
              <a:gd name="connsiteX9" fmla="*/ 15020 w 1513584"/>
              <a:gd name="connsiteY9" fmla="*/ 545566 h 1275549"/>
              <a:gd name="connsiteX10" fmla="*/ 122596 w 1513584"/>
              <a:gd name="connsiteY10" fmla="*/ 361149 h 1275549"/>
              <a:gd name="connsiteX11" fmla="*/ 291645 w 1513584"/>
              <a:gd name="connsiteY11" fmla="*/ 338097 h 1275549"/>
              <a:gd name="connsiteX12" fmla="*/ 414590 w 1513584"/>
              <a:gd name="connsiteY12" fmla="*/ 299677 h 1275549"/>
              <a:gd name="connsiteX13" fmla="*/ 529850 w 1513584"/>
              <a:gd name="connsiteY13" fmla="*/ 199785 h 1275549"/>
              <a:gd name="connsiteX14" fmla="*/ 575954 w 1513584"/>
              <a:gd name="connsiteY14" fmla="*/ 122944 h 1275549"/>
              <a:gd name="connsiteX15" fmla="*/ 752687 w 1513584"/>
              <a:gd name="connsiteY15" fmla="*/ 0 h 1275549"/>
              <a:gd name="connsiteX16" fmla="*/ 1167625 w 1513584"/>
              <a:gd name="connsiteY16" fmla="*/ 23052 h 1275549"/>
              <a:gd name="connsiteX17" fmla="*/ 1321306 w 1513584"/>
              <a:gd name="connsiteY17" fmla="*/ 130628 h 1275549"/>
              <a:gd name="connsiteX18" fmla="*/ 1398146 w 1513584"/>
              <a:gd name="connsiteY18" fmla="*/ 207469 h 1275549"/>
              <a:gd name="connsiteX19" fmla="*/ 1436566 w 1513584"/>
              <a:gd name="connsiteY19" fmla="*/ 268941 h 1275549"/>
              <a:gd name="connsiteX20" fmla="*/ 1451934 w 1513584"/>
              <a:gd name="connsiteY20" fmla="*/ 330413 h 1275549"/>
              <a:gd name="connsiteX21" fmla="*/ 1513407 w 1513584"/>
              <a:gd name="connsiteY21" fmla="*/ 484094 h 1275549"/>
              <a:gd name="connsiteX22" fmla="*/ 1467302 w 1513584"/>
              <a:gd name="connsiteY22" fmla="*/ 983556 h 1275549"/>
              <a:gd name="connsiteX23" fmla="*/ 1375094 w 1513584"/>
              <a:gd name="connsiteY23" fmla="*/ 1129553 h 1275549"/>
              <a:gd name="connsiteX24" fmla="*/ 1206045 w 1513584"/>
              <a:gd name="connsiteY24" fmla="*/ 1214077 h 1275549"/>
              <a:gd name="connsiteX25" fmla="*/ 1021628 w 1513584"/>
              <a:gd name="connsiteY25" fmla="*/ 1221761 h 1275549"/>
              <a:gd name="connsiteX26" fmla="*/ 875632 w 1513584"/>
              <a:gd name="connsiteY26" fmla="*/ 1275549 h 1275549"/>
              <a:gd name="connsiteX27" fmla="*/ 798791 w 1513584"/>
              <a:gd name="connsiteY27" fmla="*/ 1275549 h 1275549"/>
              <a:gd name="connsiteX0" fmla="*/ 798791 w 1513584"/>
              <a:gd name="connsiteY0" fmla="*/ 1275549 h 1275549"/>
              <a:gd name="connsiteX1" fmla="*/ 798791 w 1513584"/>
              <a:gd name="connsiteY1" fmla="*/ 1275549 h 1275549"/>
              <a:gd name="connsiteX2" fmla="*/ 652795 w 1513584"/>
              <a:gd name="connsiteY2" fmla="*/ 1214077 h 1275549"/>
              <a:gd name="connsiteX3" fmla="*/ 552902 w 1513584"/>
              <a:gd name="connsiteY3" fmla="*/ 1198709 h 1275549"/>
              <a:gd name="connsiteX4" fmla="*/ 468378 w 1513584"/>
              <a:gd name="connsiteY4" fmla="*/ 1160289 h 1275549"/>
              <a:gd name="connsiteX5" fmla="*/ 345433 w 1513584"/>
              <a:gd name="connsiteY5" fmla="*/ 1121869 h 1275549"/>
              <a:gd name="connsiteX6" fmla="*/ 199437 w 1513584"/>
              <a:gd name="connsiteY6" fmla="*/ 1060396 h 1275549"/>
              <a:gd name="connsiteX7" fmla="*/ 76492 w 1513584"/>
              <a:gd name="connsiteY7" fmla="*/ 899032 h 1275549"/>
              <a:gd name="connsiteX8" fmla="*/ 7336 w 1513584"/>
              <a:gd name="connsiteY8" fmla="*/ 745351 h 1275549"/>
              <a:gd name="connsiteX9" fmla="*/ 15020 w 1513584"/>
              <a:gd name="connsiteY9" fmla="*/ 545566 h 1275549"/>
              <a:gd name="connsiteX10" fmla="*/ 122596 w 1513584"/>
              <a:gd name="connsiteY10" fmla="*/ 361149 h 1275549"/>
              <a:gd name="connsiteX11" fmla="*/ 291645 w 1513584"/>
              <a:gd name="connsiteY11" fmla="*/ 338097 h 1275549"/>
              <a:gd name="connsiteX12" fmla="*/ 414590 w 1513584"/>
              <a:gd name="connsiteY12" fmla="*/ 299677 h 1275549"/>
              <a:gd name="connsiteX13" fmla="*/ 575954 w 1513584"/>
              <a:gd name="connsiteY13" fmla="*/ 122944 h 1275549"/>
              <a:gd name="connsiteX14" fmla="*/ 752687 w 1513584"/>
              <a:gd name="connsiteY14" fmla="*/ 0 h 1275549"/>
              <a:gd name="connsiteX15" fmla="*/ 1167625 w 1513584"/>
              <a:gd name="connsiteY15" fmla="*/ 23052 h 1275549"/>
              <a:gd name="connsiteX16" fmla="*/ 1321306 w 1513584"/>
              <a:gd name="connsiteY16" fmla="*/ 130628 h 1275549"/>
              <a:gd name="connsiteX17" fmla="*/ 1398146 w 1513584"/>
              <a:gd name="connsiteY17" fmla="*/ 207469 h 1275549"/>
              <a:gd name="connsiteX18" fmla="*/ 1436566 w 1513584"/>
              <a:gd name="connsiteY18" fmla="*/ 268941 h 1275549"/>
              <a:gd name="connsiteX19" fmla="*/ 1451934 w 1513584"/>
              <a:gd name="connsiteY19" fmla="*/ 330413 h 1275549"/>
              <a:gd name="connsiteX20" fmla="*/ 1513407 w 1513584"/>
              <a:gd name="connsiteY20" fmla="*/ 484094 h 1275549"/>
              <a:gd name="connsiteX21" fmla="*/ 1467302 w 1513584"/>
              <a:gd name="connsiteY21" fmla="*/ 983556 h 1275549"/>
              <a:gd name="connsiteX22" fmla="*/ 1375094 w 1513584"/>
              <a:gd name="connsiteY22" fmla="*/ 1129553 h 1275549"/>
              <a:gd name="connsiteX23" fmla="*/ 1206045 w 1513584"/>
              <a:gd name="connsiteY23" fmla="*/ 1214077 h 1275549"/>
              <a:gd name="connsiteX24" fmla="*/ 1021628 w 1513584"/>
              <a:gd name="connsiteY24" fmla="*/ 1221761 h 1275549"/>
              <a:gd name="connsiteX25" fmla="*/ 875632 w 1513584"/>
              <a:gd name="connsiteY25" fmla="*/ 1275549 h 1275549"/>
              <a:gd name="connsiteX26" fmla="*/ 798791 w 1513584"/>
              <a:gd name="connsiteY26" fmla="*/ 1275549 h 1275549"/>
              <a:gd name="connsiteX0" fmla="*/ 798791 w 1513584"/>
              <a:gd name="connsiteY0" fmla="*/ 1275549 h 1275549"/>
              <a:gd name="connsiteX1" fmla="*/ 798791 w 1513584"/>
              <a:gd name="connsiteY1" fmla="*/ 1275549 h 1275549"/>
              <a:gd name="connsiteX2" fmla="*/ 652795 w 1513584"/>
              <a:gd name="connsiteY2" fmla="*/ 1214077 h 1275549"/>
              <a:gd name="connsiteX3" fmla="*/ 468378 w 1513584"/>
              <a:gd name="connsiteY3" fmla="*/ 1160289 h 1275549"/>
              <a:gd name="connsiteX4" fmla="*/ 345433 w 1513584"/>
              <a:gd name="connsiteY4" fmla="*/ 1121869 h 1275549"/>
              <a:gd name="connsiteX5" fmla="*/ 199437 w 1513584"/>
              <a:gd name="connsiteY5" fmla="*/ 1060396 h 1275549"/>
              <a:gd name="connsiteX6" fmla="*/ 76492 w 1513584"/>
              <a:gd name="connsiteY6" fmla="*/ 899032 h 1275549"/>
              <a:gd name="connsiteX7" fmla="*/ 7336 w 1513584"/>
              <a:gd name="connsiteY7" fmla="*/ 745351 h 1275549"/>
              <a:gd name="connsiteX8" fmla="*/ 15020 w 1513584"/>
              <a:gd name="connsiteY8" fmla="*/ 545566 h 1275549"/>
              <a:gd name="connsiteX9" fmla="*/ 122596 w 1513584"/>
              <a:gd name="connsiteY9" fmla="*/ 361149 h 1275549"/>
              <a:gd name="connsiteX10" fmla="*/ 291645 w 1513584"/>
              <a:gd name="connsiteY10" fmla="*/ 338097 h 1275549"/>
              <a:gd name="connsiteX11" fmla="*/ 414590 w 1513584"/>
              <a:gd name="connsiteY11" fmla="*/ 299677 h 1275549"/>
              <a:gd name="connsiteX12" fmla="*/ 575954 w 1513584"/>
              <a:gd name="connsiteY12" fmla="*/ 122944 h 1275549"/>
              <a:gd name="connsiteX13" fmla="*/ 752687 w 1513584"/>
              <a:gd name="connsiteY13" fmla="*/ 0 h 1275549"/>
              <a:gd name="connsiteX14" fmla="*/ 1167625 w 1513584"/>
              <a:gd name="connsiteY14" fmla="*/ 23052 h 1275549"/>
              <a:gd name="connsiteX15" fmla="*/ 1321306 w 1513584"/>
              <a:gd name="connsiteY15" fmla="*/ 130628 h 1275549"/>
              <a:gd name="connsiteX16" fmla="*/ 1398146 w 1513584"/>
              <a:gd name="connsiteY16" fmla="*/ 207469 h 1275549"/>
              <a:gd name="connsiteX17" fmla="*/ 1436566 w 1513584"/>
              <a:gd name="connsiteY17" fmla="*/ 268941 h 1275549"/>
              <a:gd name="connsiteX18" fmla="*/ 1451934 w 1513584"/>
              <a:gd name="connsiteY18" fmla="*/ 330413 h 1275549"/>
              <a:gd name="connsiteX19" fmla="*/ 1513407 w 1513584"/>
              <a:gd name="connsiteY19" fmla="*/ 484094 h 1275549"/>
              <a:gd name="connsiteX20" fmla="*/ 1467302 w 1513584"/>
              <a:gd name="connsiteY20" fmla="*/ 983556 h 1275549"/>
              <a:gd name="connsiteX21" fmla="*/ 1375094 w 1513584"/>
              <a:gd name="connsiteY21" fmla="*/ 1129553 h 1275549"/>
              <a:gd name="connsiteX22" fmla="*/ 1206045 w 1513584"/>
              <a:gd name="connsiteY22" fmla="*/ 1214077 h 1275549"/>
              <a:gd name="connsiteX23" fmla="*/ 1021628 w 1513584"/>
              <a:gd name="connsiteY23" fmla="*/ 1221761 h 1275549"/>
              <a:gd name="connsiteX24" fmla="*/ 875632 w 1513584"/>
              <a:gd name="connsiteY24" fmla="*/ 1275549 h 1275549"/>
              <a:gd name="connsiteX25" fmla="*/ 798791 w 1513584"/>
              <a:gd name="connsiteY25" fmla="*/ 1275549 h 1275549"/>
              <a:gd name="connsiteX0" fmla="*/ 875632 w 1513584"/>
              <a:gd name="connsiteY0" fmla="*/ 1275549 h 1275549"/>
              <a:gd name="connsiteX1" fmla="*/ 798791 w 1513584"/>
              <a:gd name="connsiteY1" fmla="*/ 1275549 h 1275549"/>
              <a:gd name="connsiteX2" fmla="*/ 652795 w 1513584"/>
              <a:gd name="connsiteY2" fmla="*/ 1214077 h 1275549"/>
              <a:gd name="connsiteX3" fmla="*/ 468378 w 1513584"/>
              <a:gd name="connsiteY3" fmla="*/ 1160289 h 1275549"/>
              <a:gd name="connsiteX4" fmla="*/ 345433 w 1513584"/>
              <a:gd name="connsiteY4" fmla="*/ 1121869 h 1275549"/>
              <a:gd name="connsiteX5" fmla="*/ 199437 w 1513584"/>
              <a:gd name="connsiteY5" fmla="*/ 1060396 h 1275549"/>
              <a:gd name="connsiteX6" fmla="*/ 76492 w 1513584"/>
              <a:gd name="connsiteY6" fmla="*/ 899032 h 1275549"/>
              <a:gd name="connsiteX7" fmla="*/ 7336 w 1513584"/>
              <a:gd name="connsiteY7" fmla="*/ 745351 h 1275549"/>
              <a:gd name="connsiteX8" fmla="*/ 15020 w 1513584"/>
              <a:gd name="connsiteY8" fmla="*/ 545566 h 1275549"/>
              <a:gd name="connsiteX9" fmla="*/ 122596 w 1513584"/>
              <a:gd name="connsiteY9" fmla="*/ 361149 h 1275549"/>
              <a:gd name="connsiteX10" fmla="*/ 291645 w 1513584"/>
              <a:gd name="connsiteY10" fmla="*/ 338097 h 1275549"/>
              <a:gd name="connsiteX11" fmla="*/ 414590 w 1513584"/>
              <a:gd name="connsiteY11" fmla="*/ 299677 h 1275549"/>
              <a:gd name="connsiteX12" fmla="*/ 575954 w 1513584"/>
              <a:gd name="connsiteY12" fmla="*/ 122944 h 1275549"/>
              <a:gd name="connsiteX13" fmla="*/ 752687 w 1513584"/>
              <a:gd name="connsiteY13" fmla="*/ 0 h 1275549"/>
              <a:gd name="connsiteX14" fmla="*/ 1167625 w 1513584"/>
              <a:gd name="connsiteY14" fmla="*/ 23052 h 1275549"/>
              <a:gd name="connsiteX15" fmla="*/ 1321306 w 1513584"/>
              <a:gd name="connsiteY15" fmla="*/ 130628 h 1275549"/>
              <a:gd name="connsiteX16" fmla="*/ 1398146 w 1513584"/>
              <a:gd name="connsiteY16" fmla="*/ 207469 h 1275549"/>
              <a:gd name="connsiteX17" fmla="*/ 1436566 w 1513584"/>
              <a:gd name="connsiteY17" fmla="*/ 268941 h 1275549"/>
              <a:gd name="connsiteX18" fmla="*/ 1451934 w 1513584"/>
              <a:gd name="connsiteY18" fmla="*/ 330413 h 1275549"/>
              <a:gd name="connsiteX19" fmla="*/ 1513407 w 1513584"/>
              <a:gd name="connsiteY19" fmla="*/ 484094 h 1275549"/>
              <a:gd name="connsiteX20" fmla="*/ 1467302 w 1513584"/>
              <a:gd name="connsiteY20" fmla="*/ 983556 h 1275549"/>
              <a:gd name="connsiteX21" fmla="*/ 1375094 w 1513584"/>
              <a:gd name="connsiteY21" fmla="*/ 1129553 h 1275549"/>
              <a:gd name="connsiteX22" fmla="*/ 1206045 w 1513584"/>
              <a:gd name="connsiteY22" fmla="*/ 1214077 h 1275549"/>
              <a:gd name="connsiteX23" fmla="*/ 1021628 w 1513584"/>
              <a:gd name="connsiteY23" fmla="*/ 1221761 h 1275549"/>
              <a:gd name="connsiteX24" fmla="*/ 875632 w 1513584"/>
              <a:gd name="connsiteY24" fmla="*/ 1275549 h 1275549"/>
              <a:gd name="connsiteX0" fmla="*/ 1021628 w 1513584"/>
              <a:gd name="connsiteY0" fmla="*/ 1221761 h 1275575"/>
              <a:gd name="connsiteX1" fmla="*/ 798791 w 1513584"/>
              <a:gd name="connsiteY1" fmla="*/ 1275549 h 1275575"/>
              <a:gd name="connsiteX2" fmla="*/ 652795 w 1513584"/>
              <a:gd name="connsiteY2" fmla="*/ 1214077 h 1275575"/>
              <a:gd name="connsiteX3" fmla="*/ 468378 w 1513584"/>
              <a:gd name="connsiteY3" fmla="*/ 1160289 h 1275575"/>
              <a:gd name="connsiteX4" fmla="*/ 345433 w 1513584"/>
              <a:gd name="connsiteY4" fmla="*/ 1121869 h 1275575"/>
              <a:gd name="connsiteX5" fmla="*/ 199437 w 1513584"/>
              <a:gd name="connsiteY5" fmla="*/ 1060396 h 1275575"/>
              <a:gd name="connsiteX6" fmla="*/ 76492 w 1513584"/>
              <a:gd name="connsiteY6" fmla="*/ 899032 h 1275575"/>
              <a:gd name="connsiteX7" fmla="*/ 7336 w 1513584"/>
              <a:gd name="connsiteY7" fmla="*/ 745351 h 1275575"/>
              <a:gd name="connsiteX8" fmla="*/ 15020 w 1513584"/>
              <a:gd name="connsiteY8" fmla="*/ 545566 h 1275575"/>
              <a:gd name="connsiteX9" fmla="*/ 122596 w 1513584"/>
              <a:gd name="connsiteY9" fmla="*/ 361149 h 1275575"/>
              <a:gd name="connsiteX10" fmla="*/ 291645 w 1513584"/>
              <a:gd name="connsiteY10" fmla="*/ 338097 h 1275575"/>
              <a:gd name="connsiteX11" fmla="*/ 414590 w 1513584"/>
              <a:gd name="connsiteY11" fmla="*/ 299677 h 1275575"/>
              <a:gd name="connsiteX12" fmla="*/ 575954 w 1513584"/>
              <a:gd name="connsiteY12" fmla="*/ 122944 h 1275575"/>
              <a:gd name="connsiteX13" fmla="*/ 752687 w 1513584"/>
              <a:gd name="connsiteY13" fmla="*/ 0 h 1275575"/>
              <a:gd name="connsiteX14" fmla="*/ 1167625 w 1513584"/>
              <a:gd name="connsiteY14" fmla="*/ 23052 h 1275575"/>
              <a:gd name="connsiteX15" fmla="*/ 1321306 w 1513584"/>
              <a:gd name="connsiteY15" fmla="*/ 130628 h 1275575"/>
              <a:gd name="connsiteX16" fmla="*/ 1398146 w 1513584"/>
              <a:gd name="connsiteY16" fmla="*/ 207469 h 1275575"/>
              <a:gd name="connsiteX17" fmla="*/ 1436566 w 1513584"/>
              <a:gd name="connsiteY17" fmla="*/ 268941 h 1275575"/>
              <a:gd name="connsiteX18" fmla="*/ 1451934 w 1513584"/>
              <a:gd name="connsiteY18" fmla="*/ 330413 h 1275575"/>
              <a:gd name="connsiteX19" fmla="*/ 1513407 w 1513584"/>
              <a:gd name="connsiteY19" fmla="*/ 484094 h 1275575"/>
              <a:gd name="connsiteX20" fmla="*/ 1467302 w 1513584"/>
              <a:gd name="connsiteY20" fmla="*/ 983556 h 1275575"/>
              <a:gd name="connsiteX21" fmla="*/ 1375094 w 1513584"/>
              <a:gd name="connsiteY21" fmla="*/ 1129553 h 1275575"/>
              <a:gd name="connsiteX22" fmla="*/ 1206045 w 1513584"/>
              <a:gd name="connsiteY22" fmla="*/ 1214077 h 1275575"/>
              <a:gd name="connsiteX23" fmla="*/ 1021628 w 1513584"/>
              <a:gd name="connsiteY23" fmla="*/ 1221761 h 1275575"/>
              <a:gd name="connsiteX0" fmla="*/ 1021628 w 1513584"/>
              <a:gd name="connsiteY0" fmla="*/ 1221761 h 1222765"/>
              <a:gd name="connsiteX1" fmla="*/ 652795 w 1513584"/>
              <a:gd name="connsiteY1" fmla="*/ 1214077 h 1222765"/>
              <a:gd name="connsiteX2" fmla="*/ 468378 w 1513584"/>
              <a:gd name="connsiteY2" fmla="*/ 1160289 h 1222765"/>
              <a:gd name="connsiteX3" fmla="*/ 345433 w 1513584"/>
              <a:gd name="connsiteY3" fmla="*/ 1121869 h 1222765"/>
              <a:gd name="connsiteX4" fmla="*/ 199437 w 1513584"/>
              <a:gd name="connsiteY4" fmla="*/ 1060396 h 1222765"/>
              <a:gd name="connsiteX5" fmla="*/ 76492 w 1513584"/>
              <a:gd name="connsiteY5" fmla="*/ 899032 h 1222765"/>
              <a:gd name="connsiteX6" fmla="*/ 7336 w 1513584"/>
              <a:gd name="connsiteY6" fmla="*/ 745351 h 1222765"/>
              <a:gd name="connsiteX7" fmla="*/ 15020 w 1513584"/>
              <a:gd name="connsiteY7" fmla="*/ 545566 h 1222765"/>
              <a:gd name="connsiteX8" fmla="*/ 122596 w 1513584"/>
              <a:gd name="connsiteY8" fmla="*/ 361149 h 1222765"/>
              <a:gd name="connsiteX9" fmla="*/ 291645 w 1513584"/>
              <a:gd name="connsiteY9" fmla="*/ 338097 h 1222765"/>
              <a:gd name="connsiteX10" fmla="*/ 414590 w 1513584"/>
              <a:gd name="connsiteY10" fmla="*/ 299677 h 1222765"/>
              <a:gd name="connsiteX11" fmla="*/ 575954 w 1513584"/>
              <a:gd name="connsiteY11" fmla="*/ 122944 h 1222765"/>
              <a:gd name="connsiteX12" fmla="*/ 752687 w 1513584"/>
              <a:gd name="connsiteY12" fmla="*/ 0 h 1222765"/>
              <a:gd name="connsiteX13" fmla="*/ 1167625 w 1513584"/>
              <a:gd name="connsiteY13" fmla="*/ 23052 h 1222765"/>
              <a:gd name="connsiteX14" fmla="*/ 1321306 w 1513584"/>
              <a:gd name="connsiteY14" fmla="*/ 130628 h 1222765"/>
              <a:gd name="connsiteX15" fmla="*/ 1398146 w 1513584"/>
              <a:gd name="connsiteY15" fmla="*/ 207469 h 1222765"/>
              <a:gd name="connsiteX16" fmla="*/ 1436566 w 1513584"/>
              <a:gd name="connsiteY16" fmla="*/ 268941 h 1222765"/>
              <a:gd name="connsiteX17" fmla="*/ 1451934 w 1513584"/>
              <a:gd name="connsiteY17" fmla="*/ 330413 h 1222765"/>
              <a:gd name="connsiteX18" fmla="*/ 1513407 w 1513584"/>
              <a:gd name="connsiteY18" fmla="*/ 484094 h 1222765"/>
              <a:gd name="connsiteX19" fmla="*/ 1467302 w 1513584"/>
              <a:gd name="connsiteY19" fmla="*/ 983556 h 1222765"/>
              <a:gd name="connsiteX20" fmla="*/ 1375094 w 1513584"/>
              <a:gd name="connsiteY20" fmla="*/ 1129553 h 1222765"/>
              <a:gd name="connsiteX21" fmla="*/ 1206045 w 1513584"/>
              <a:gd name="connsiteY21" fmla="*/ 1214077 h 1222765"/>
              <a:gd name="connsiteX22" fmla="*/ 1021628 w 1513584"/>
              <a:gd name="connsiteY22" fmla="*/ 1221761 h 1222765"/>
              <a:gd name="connsiteX0" fmla="*/ 1021628 w 1513584"/>
              <a:gd name="connsiteY0" fmla="*/ 1221761 h 1273120"/>
              <a:gd name="connsiteX1" fmla="*/ 632539 w 1513584"/>
              <a:gd name="connsiteY1" fmla="*/ 1271951 h 1273120"/>
              <a:gd name="connsiteX2" fmla="*/ 468378 w 1513584"/>
              <a:gd name="connsiteY2" fmla="*/ 1160289 h 1273120"/>
              <a:gd name="connsiteX3" fmla="*/ 345433 w 1513584"/>
              <a:gd name="connsiteY3" fmla="*/ 1121869 h 1273120"/>
              <a:gd name="connsiteX4" fmla="*/ 199437 w 1513584"/>
              <a:gd name="connsiteY4" fmla="*/ 1060396 h 1273120"/>
              <a:gd name="connsiteX5" fmla="*/ 76492 w 1513584"/>
              <a:gd name="connsiteY5" fmla="*/ 899032 h 1273120"/>
              <a:gd name="connsiteX6" fmla="*/ 7336 w 1513584"/>
              <a:gd name="connsiteY6" fmla="*/ 745351 h 1273120"/>
              <a:gd name="connsiteX7" fmla="*/ 15020 w 1513584"/>
              <a:gd name="connsiteY7" fmla="*/ 545566 h 1273120"/>
              <a:gd name="connsiteX8" fmla="*/ 122596 w 1513584"/>
              <a:gd name="connsiteY8" fmla="*/ 361149 h 1273120"/>
              <a:gd name="connsiteX9" fmla="*/ 291645 w 1513584"/>
              <a:gd name="connsiteY9" fmla="*/ 338097 h 1273120"/>
              <a:gd name="connsiteX10" fmla="*/ 414590 w 1513584"/>
              <a:gd name="connsiteY10" fmla="*/ 299677 h 1273120"/>
              <a:gd name="connsiteX11" fmla="*/ 575954 w 1513584"/>
              <a:gd name="connsiteY11" fmla="*/ 122944 h 1273120"/>
              <a:gd name="connsiteX12" fmla="*/ 752687 w 1513584"/>
              <a:gd name="connsiteY12" fmla="*/ 0 h 1273120"/>
              <a:gd name="connsiteX13" fmla="*/ 1167625 w 1513584"/>
              <a:gd name="connsiteY13" fmla="*/ 23052 h 1273120"/>
              <a:gd name="connsiteX14" fmla="*/ 1321306 w 1513584"/>
              <a:gd name="connsiteY14" fmla="*/ 130628 h 1273120"/>
              <a:gd name="connsiteX15" fmla="*/ 1398146 w 1513584"/>
              <a:gd name="connsiteY15" fmla="*/ 207469 h 1273120"/>
              <a:gd name="connsiteX16" fmla="*/ 1436566 w 1513584"/>
              <a:gd name="connsiteY16" fmla="*/ 268941 h 1273120"/>
              <a:gd name="connsiteX17" fmla="*/ 1451934 w 1513584"/>
              <a:gd name="connsiteY17" fmla="*/ 330413 h 1273120"/>
              <a:gd name="connsiteX18" fmla="*/ 1513407 w 1513584"/>
              <a:gd name="connsiteY18" fmla="*/ 484094 h 1273120"/>
              <a:gd name="connsiteX19" fmla="*/ 1467302 w 1513584"/>
              <a:gd name="connsiteY19" fmla="*/ 983556 h 1273120"/>
              <a:gd name="connsiteX20" fmla="*/ 1375094 w 1513584"/>
              <a:gd name="connsiteY20" fmla="*/ 1129553 h 1273120"/>
              <a:gd name="connsiteX21" fmla="*/ 1206045 w 1513584"/>
              <a:gd name="connsiteY21" fmla="*/ 1214077 h 1273120"/>
              <a:gd name="connsiteX22" fmla="*/ 1021628 w 1513584"/>
              <a:gd name="connsiteY22" fmla="*/ 1221761 h 1273120"/>
              <a:gd name="connsiteX0" fmla="*/ 1021628 w 1513584"/>
              <a:gd name="connsiteY0" fmla="*/ 1221761 h 1273120"/>
              <a:gd name="connsiteX1" fmla="*/ 632539 w 1513584"/>
              <a:gd name="connsiteY1" fmla="*/ 1271951 h 1273120"/>
              <a:gd name="connsiteX2" fmla="*/ 468378 w 1513584"/>
              <a:gd name="connsiteY2" fmla="*/ 1160289 h 1273120"/>
              <a:gd name="connsiteX3" fmla="*/ 345433 w 1513584"/>
              <a:gd name="connsiteY3" fmla="*/ 1121869 h 1273120"/>
              <a:gd name="connsiteX4" fmla="*/ 76492 w 1513584"/>
              <a:gd name="connsiteY4" fmla="*/ 899032 h 1273120"/>
              <a:gd name="connsiteX5" fmla="*/ 7336 w 1513584"/>
              <a:gd name="connsiteY5" fmla="*/ 745351 h 1273120"/>
              <a:gd name="connsiteX6" fmla="*/ 15020 w 1513584"/>
              <a:gd name="connsiteY6" fmla="*/ 545566 h 1273120"/>
              <a:gd name="connsiteX7" fmla="*/ 122596 w 1513584"/>
              <a:gd name="connsiteY7" fmla="*/ 361149 h 1273120"/>
              <a:gd name="connsiteX8" fmla="*/ 291645 w 1513584"/>
              <a:gd name="connsiteY8" fmla="*/ 338097 h 1273120"/>
              <a:gd name="connsiteX9" fmla="*/ 414590 w 1513584"/>
              <a:gd name="connsiteY9" fmla="*/ 299677 h 1273120"/>
              <a:gd name="connsiteX10" fmla="*/ 575954 w 1513584"/>
              <a:gd name="connsiteY10" fmla="*/ 122944 h 1273120"/>
              <a:gd name="connsiteX11" fmla="*/ 752687 w 1513584"/>
              <a:gd name="connsiteY11" fmla="*/ 0 h 1273120"/>
              <a:gd name="connsiteX12" fmla="*/ 1167625 w 1513584"/>
              <a:gd name="connsiteY12" fmla="*/ 23052 h 1273120"/>
              <a:gd name="connsiteX13" fmla="*/ 1321306 w 1513584"/>
              <a:gd name="connsiteY13" fmla="*/ 130628 h 1273120"/>
              <a:gd name="connsiteX14" fmla="*/ 1398146 w 1513584"/>
              <a:gd name="connsiteY14" fmla="*/ 207469 h 1273120"/>
              <a:gd name="connsiteX15" fmla="*/ 1436566 w 1513584"/>
              <a:gd name="connsiteY15" fmla="*/ 268941 h 1273120"/>
              <a:gd name="connsiteX16" fmla="*/ 1451934 w 1513584"/>
              <a:gd name="connsiteY16" fmla="*/ 330413 h 1273120"/>
              <a:gd name="connsiteX17" fmla="*/ 1513407 w 1513584"/>
              <a:gd name="connsiteY17" fmla="*/ 484094 h 1273120"/>
              <a:gd name="connsiteX18" fmla="*/ 1467302 w 1513584"/>
              <a:gd name="connsiteY18" fmla="*/ 983556 h 1273120"/>
              <a:gd name="connsiteX19" fmla="*/ 1375094 w 1513584"/>
              <a:gd name="connsiteY19" fmla="*/ 1129553 h 1273120"/>
              <a:gd name="connsiteX20" fmla="*/ 1206045 w 1513584"/>
              <a:gd name="connsiteY20" fmla="*/ 1214077 h 1273120"/>
              <a:gd name="connsiteX21" fmla="*/ 1021628 w 1513584"/>
              <a:gd name="connsiteY21" fmla="*/ 1221761 h 1273120"/>
              <a:gd name="connsiteX0" fmla="*/ 1021628 w 1519782"/>
              <a:gd name="connsiteY0" fmla="*/ 1221761 h 1273120"/>
              <a:gd name="connsiteX1" fmla="*/ 632539 w 1519782"/>
              <a:gd name="connsiteY1" fmla="*/ 1271951 h 1273120"/>
              <a:gd name="connsiteX2" fmla="*/ 468378 w 1519782"/>
              <a:gd name="connsiteY2" fmla="*/ 1160289 h 1273120"/>
              <a:gd name="connsiteX3" fmla="*/ 345433 w 1519782"/>
              <a:gd name="connsiteY3" fmla="*/ 1121869 h 1273120"/>
              <a:gd name="connsiteX4" fmla="*/ 76492 w 1519782"/>
              <a:gd name="connsiteY4" fmla="*/ 899032 h 1273120"/>
              <a:gd name="connsiteX5" fmla="*/ 7336 w 1519782"/>
              <a:gd name="connsiteY5" fmla="*/ 745351 h 1273120"/>
              <a:gd name="connsiteX6" fmla="*/ 15020 w 1519782"/>
              <a:gd name="connsiteY6" fmla="*/ 545566 h 1273120"/>
              <a:gd name="connsiteX7" fmla="*/ 122596 w 1519782"/>
              <a:gd name="connsiteY7" fmla="*/ 361149 h 1273120"/>
              <a:gd name="connsiteX8" fmla="*/ 291645 w 1519782"/>
              <a:gd name="connsiteY8" fmla="*/ 338097 h 1273120"/>
              <a:gd name="connsiteX9" fmla="*/ 414590 w 1519782"/>
              <a:gd name="connsiteY9" fmla="*/ 299677 h 1273120"/>
              <a:gd name="connsiteX10" fmla="*/ 575954 w 1519782"/>
              <a:gd name="connsiteY10" fmla="*/ 122944 h 1273120"/>
              <a:gd name="connsiteX11" fmla="*/ 752687 w 1519782"/>
              <a:gd name="connsiteY11" fmla="*/ 0 h 1273120"/>
              <a:gd name="connsiteX12" fmla="*/ 1167625 w 1519782"/>
              <a:gd name="connsiteY12" fmla="*/ 23052 h 1273120"/>
              <a:gd name="connsiteX13" fmla="*/ 1321306 w 1519782"/>
              <a:gd name="connsiteY13" fmla="*/ 130628 h 1273120"/>
              <a:gd name="connsiteX14" fmla="*/ 1398146 w 1519782"/>
              <a:gd name="connsiteY14" fmla="*/ 207469 h 1273120"/>
              <a:gd name="connsiteX15" fmla="*/ 1436566 w 1519782"/>
              <a:gd name="connsiteY15" fmla="*/ 268941 h 1273120"/>
              <a:gd name="connsiteX16" fmla="*/ 1327506 w 1519782"/>
              <a:gd name="connsiteY16" fmla="*/ 402754 h 1273120"/>
              <a:gd name="connsiteX17" fmla="*/ 1513407 w 1519782"/>
              <a:gd name="connsiteY17" fmla="*/ 484094 h 1273120"/>
              <a:gd name="connsiteX18" fmla="*/ 1467302 w 1519782"/>
              <a:gd name="connsiteY18" fmla="*/ 983556 h 1273120"/>
              <a:gd name="connsiteX19" fmla="*/ 1375094 w 1519782"/>
              <a:gd name="connsiteY19" fmla="*/ 1129553 h 1273120"/>
              <a:gd name="connsiteX20" fmla="*/ 1206045 w 1519782"/>
              <a:gd name="connsiteY20" fmla="*/ 1214077 h 1273120"/>
              <a:gd name="connsiteX21" fmla="*/ 1021628 w 1519782"/>
              <a:gd name="connsiteY21" fmla="*/ 1221761 h 1273120"/>
              <a:gd name="connsiteX0" fmla="*/ 1021628 w 1519782"/>
              <a:gd name="connsiteY0" fmla="*/ 1221761 h 1273120"/>
              <a:gd name="connsiteX1" fmla="*/ 632539 w 1519782"/>
              <a:gd name="connsiteY1" fmla="*/ 1271951 h 1273120"/>
              <a:gd name="connsiteX2" fmla="*/ 468378 w 1519782"/>
              <a:gd name="connsiteY2" fmla="*/ 1160289 h 1273120"/>
              <a:gd name="connsiteX3" fmla="*/ 345433 w 1519782"/>
              <a:gd name="connsiteY3" fmla="*/ 1121869 h 1273120"/>
              <a:gd name="connsiteX4" fmla="*/ 76492 w 1519782"/>
              <a:gd name="connsiteY4" fmla="*/ 899032 h 1273120"/>
              <a:gd name="connsiteX5" fmla="*/ 7336 w 1519782"/>
              <a:gd name="connsiteY5" fmla="*/ 745351 h 1273120"/>
              <a:gd name="connsiteX6" fmla="*/ 15020 w 1519782"/>
              <a:gd name="connsiteY6" fmla="*/ 545566 h 1273120"/>
              <a:gd name="connsiteX7" fmla="*/ 122596 w 1519782"/>
              <a:gd name="connsiteY7" fmla="*/ 361149 h 1273120"/>
              <a:gd name="connsiteX8" fmla="*/ 291645 w 1519782"/>
              <a:gd name="connsiteY8" fmla="*/ 338097 h 1273120"/>
              <a:gd name="connsiteX9" fmla="*/ 414590 w 1519782"/>
              <a:gd name="connsiteY9" fmla="*/ 299677 h 1273120"/>
              <a:gd name="connsiteX10" fmla="*/ 575954 w 1519782"/>
              <a:gd name="connsiteY10" fmla="*/ 122944 h 1273120"/>
              <a:gd name="connsiteX11" fmla="*/ 752687 w 1519782"/>
              <a:gd name="connsiteY11" fmla="*/ 0 h 1273120"/>
              <a:gd name="connsiteX12" fmla="*/ 1167625 w 1519782"/>
              <a:gd name="connsiteY12" fmla="*/ 23052 h 1273120"/>
              <a:gd name="connsiteX13" fmla="*/ 1321306 w 1519782"/>
              <a:gd name="connsiteY13" fmla="*/ 130628 h 1273120"/>
              <a:gd name="connsiteX14" fmla="*/ 1398146 w 1519782"/>
              <a:gd name="connsiteY14" fmla="*/ 207469 h 1273120"/>
              <a:gd name="connsiteX15" fmla="*/ 1327506 w 1519782"/>
              <a:gd name="connsiteY15" fmla="*/ 402754 h 1273120"/>
              <a:gd name="connsiteX16" fmla="*/ 1513407 w 1519782"/>
              <a:gd name="connsiteY16" fmla="*/ 484094 h 1273120"/>
              <a:gd name="connsiteX17" fmla="*/ 1467302 w 1519782"/>
              <a:gd name="connsiteY17" fmla="*/ 983556 h 1273120"/>
              <a:gd name="connsiteX18" fmla="*/ 1375094 w 1519782"/>
              <a:gd name="connsiteY18" fmla="*/ 1129553 h 1273120"/>
              <a:gd name="connsiteX19" fmla="*/ 1206045 w 1519782"/>
              <a:gd name="connsiteY19" fmla="*/ 1214077 h 1273120"/>
              <a:gd name="connsiteX20" fmla="*/ 1021628 w 1519782"/>
              <a:gd name="connsiteY20" fmla="*/ 1221761 h 1273120"/>
              <a:gd name="connsiteX0" fmla="*/ 1021628 w 1519782"/>
              <a:gd name="connsiteY0" fmla="*/ 1221761 h 1273120"/>
              <a:gd name="connsiteX1" fmla="*/ 632539 w 1519782"/>
              <a:gd name="connsiteY1" fmla="*/ 1271951 h 1273120"/>
              <a:gd name="connsiteX2" fmla="*/ 468378 w 1519782"/>
              <a:gd name="connsiteY2" fmla="*/ 1160289 h 1273120"/>
              <a:gd name="connsiteX3" fmla="*/ 345433 w 1519782"/>
              <a:gd name="connsiteY3" fmla="*/ 1121869 h 1273120"/>
              <a:gd name="connsiteX4" fmla="*/ 76492 w 1519782"/>
              <a:gd name="connsiteY4" fmla="*/ 899032 h 1273120"/>
              <a:gd name="connsiteX5" fmla="*/ 7336 w 1519782"/>
              <a:gd name="connsiteY5" fmla="*/ 745351 h 1273120"/>
              <a:gd name="connsiteX6" fmla="*/ 15020 w 1519782"/>
              <a:gd name="connsiteY6" fmla="*/ 545566 h 1273120"/>
              <a:gd name="connsiteX7" fmla="*/ 122596 w 1519782"/>
              <a:gd name="connsiteY7" fmla="*/ 361149 h 1273120"/>
              <a:gd name="connsiteX8" fmla="*/ 291645 w 1519782"/>
              <a:gd name="connsiteY8" fmla="*/ 338097 h 1273120"/>
              <a:gd name="connsiteX9" fmla="*/ 414590 w 1519782"/>
              <a:gd name="connsiteY9" fmla="*/ 299677 h 1273120"/>
              <a:gd name="connsiteX10" fmla="*/ 575954 w 1519782"/>
              <a:gd name="connsiteY10" fmla="*/ 122944 h 1273120"/>
              <a:gd name="connsiteX11" fmla="*/ 752687 w 1519782"/>
              <a:gd name="connsiteY11" fmla="*/ 0 h 1273120"/>
              <a:gd name="connsiteX12" fmla="*/ 1167625 w 1519782"/>
              <a:gd name="connsiteY12" fmla="*/ 23052 h 1273120"/>
              <a:gd name="connsiteX13" fmla="*/ 1321306 w 1519782"/>
              <a:gd name="connsiteY13" fmla="*/ 130628 h 1273120"/>
              <a:gd name="connsiteX14" fmla="*/ 1327506 w 1519782"/>
              <a:gd name="connsiteY14" fmla="*/ 402754 h 1273120"/>
              <a:gd name="connsiteX15" fmla="*/ 1513407 w 1519782"/>
              <a:gd name="connsiteY15" fmla="*/ 484094 h 1273120"/>
              <a:gd name="connsiteX16" fmla="*/ 1467302 w 1519782"/>
              <a:gd name="connsiteY16" fmla="*/ 983556 h 1273120"/>
              <a:gd name="connsiteX17" fmla="*/ 1375094 w 1519782"/>
              <a:gd name="connsiteY17" fmla="*/ 1129553 h 1273120"/>
              <a:gd name="connsiteX18" fmla="*/ 1206045 w 1519782"/>
              <a:gd name="connsiteY18" fmla="*/ 1214077 h 1273120"/>
              <a:gd name="connsiteX19" fmla="*/ 1021628 w 1519782"/>
              <a:gd name="connsiteY19" fmla="*/ 1221761 h 1273120"/>
              <a:gd name="connsiteX0" fmla="*/ 1021628 w 1586216"/>
              <a:gd name="connsiteY0" fmla="*/ 1221761 h 1273120"/>
              <a:gd name="connsiteX1" fmla="*/ 632539 w 1586216"/>
              <a:gd name="connsiteY1" fmla="*/ 1271951 h 1273120"/>
              <a:gd name="connsiteX2" fmla="*/ 468378 w 1586216"/>
              <a:gd name="connsiteY2" fmla="*/ 1160289 h 1273120"/>
              <a:gd name="connsiteX3" fmla="*/ 345433 w 1586216"/>
              <a:gd name="connsiteY3" fmla="*/ 1121869 h 1273120"/>
              <a:gd name="connsiteX4" fmla="*/ 76492 w 1586216"/>
              <a:gd name="connsiteY4" fmla="*/ 899032 h 1273120"/>
              <a:gd name="connsiteX5" fmla="*/ 7336 w 1586216"/>
              <a:gd name="connsiteY5" fmla="*/ 745351 h 1273120"/>
              <a:gd name="connsiteX6" fmla="*/ 15020 w 1586216"/>
              <a:gd name="connsiteY6" fmla="*/ 545566 h 1273120"/>
              <a:gd name="connsiteX7" fmla="*/ 122596 w 1586216"/>
              <a:gd name="connsiteY7" fmla="*/ 361149 h 1273120"/>
              <a:gd name="connsiteX8" fmla="*/ 291645 w 1586216"/>
              <a:gd name="connsiteY8" fmla="*/ 338097 h 1273120"/>
              <a:gd name="connsiteX9" fmla="*/ 414590 w 1586216"/>
              <a:gd name="connsiteY9" fmla="*/ 299677 h 1273120"/>
              <a:gd name="connsiteX10" fmla="*/ 575954 w 1586216"/>
              <a:gd name="connsiteY10" fmla="*/ 122944 h 1273120"/>
              <a:gd name="connsiteX11" fmla="*/ 752687 w 1586216"/>
              <a:gd name="connsiteY11" fmla="*/ 0 h 1273120"/>
              <a:gd name="connsiteX12" fmla="*/ 1167625 w 1586216"/>
              <a:gd name="connsiteY12" fmla="*/ 23052 h 1273120"/>
              <a:gd name="connsiteX13" fmla="*/ 1321306 w 1586216"/>
              <a:gd name="connsiteY13" fmla="*/ 130628 h 1273120"/>
              <a:gd name="connsiteX14" fmla="*/ 1327506 w 1586216"/>
              <a:gd name="connsiteY14" fmla="*/ 402754 h 1273120"/>
              <a:gd name="connsiteX15" fmla="*/ 1582855 w 1586216"/>
              <a:gd name="connsiteY15" fmla="*/ 677970 h 1273120"/>
              <a:gd name="connsiteX16" fmla="*/ 1467302 w 1586216"/>
              <a:gd name="connsiteY16" fmla="*/ 983556 h 1273120"/>
              <a:gd name="connsiteX17" fmla="*/ 1375094 w 1586216"/>
              <a:gd name="connsiteY17" fmla="*/ 1129553 h 1273120"/>
              <a:gd name="connsiteX18" fmla="*/ 1206045 w 1586216"/>
              <a:gd name="connsiteY18" fmla="*/ 1214077 h 1273120"/>
              <a:gd name="connsiteX19" fmla="*/ 1021628 w 1586216"/>
              <a:gd name="connsiteY19" fmla="*/ 1221761 h 127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586216" h="1273120">
                <a:moveTo>
                  <a:pt x="1021628" y="1221761"/>
                </a:moveTo>
                <a:cubicBezTo>
                  <a:pt x="929420" y="1221761"/>
                  <a:pt x="724747" y="1282196"/>
                  <a:pt x="632539" y="1271951"/>
                </a:cubicBezTo>
                <a:cubicBezTo>
                  <a:pt x="540331" y="1261706"/>
                  <a:pt x="516229" y="1185303"/>
                  <a:pt x="468378" y="1160289"/>
                </a:cubicBezTo>
                <a:cubicBezTo>
                  <a:pt x="420527" y="1135275"/>
                  <a:pt x="410747" y="1165412"/>
                  <a:pt x="345433" y="1121869"/>
                </a:cubicBezTo>
                <a:cubicBezTo>
                  <a:pt x="280119" y="1078326"/>
                  <a:pt x="132841" y="961785"/>
                  <a:pt x="76492" y="899032"/>
                </a:cubicBezTo>
                <a:cubicBezTo>
                  <a:pt x="20143" y="836279"/>
                  <a:pt x="17581" y="804262"/>
                  <a:pt x="7336" y="745351"/>
                </a:cubicBezTo>
                <a:cubicBezTo>
                  <a:pt x="-2909" y="686440"/>
                  <a:pt x="-4190" y="609599"/>
                  <a:pt x="15020" y="545566"/>
                </a:cubicBezTo>
                <a:cubicBezTo>
                  <a:pt x="34230" y="481533"/>
                  <a:pt x="76492" y="395727"/>
                  <a:pt x="122596" y="361149"/>
                </a:cubicBezTo>
                <a:cubicBezTo>
                  <a:pt x="168700" y="326571"/>
                  <a:pt x="242979" y="348342"/>
                  <a:pt x="291645" y="338097"/>
                </a:cubicBezTo>
                <a:cubicBezTo>
                  <a:pt x="340311" y="327852"/>
                  <a:pt x="367205" y="335536"/>
                  <a:pt x="414590" y="299677"/>
                </a:cubicBezTo>
                <a:cubicBezTo>
                  <a:pt x="461975" y="263818"/>
                  <a:pt x="519605" y="172890"/>
                  <a:pt x="575954" y="122944"/>
                </a:cubicBezTo>
                <a:cubicBezTo>
                  <a:pt x="632303" y="72998"/>
                  <a:pt x="654075" y="16649"/>
                  <a:pt x="752687" y="0"/>
                </a:cubicBezTo>
                <a:lnTo>
                  <a:pt x="1167625" y="23052"/>
                </a:lnTo>
                <a:cubicBezTo>
                  <a:pt x="1203484" y="43543"/>
                  <a:pt x="1294659" y="67344"/>
                  <a:pt x="1321306" y="130628"/>
                </a:cubicBezTo>
                <a:cubicBezTo>
                  <a:pt x="1347953" y="193912"/>
                  <a:pt x="1283915" y="311530"/>
                  <a:pt x="1327506" y="402754"/>
                </a:cubicBezTo>
                <a:cubicBezTo>
                  <a:pt x="1371097" y="493978"/>
                  <a:pt x="1559556" y="581170"/>
                  <a:pt x="1582855" y="677970"/>
                </a:cubicBezTo>
                <a:cubicBezTo>
                  <a:pt x="1606154" y="774770"/>
                  <a:pt x="1501929" y="908292"/>
                  <a:pt x="1467302" y="983556"/>
                </a:cubicBezTo>
                <a:cubicBezTo>
                  <a:pt x="1432675" y="1058820"/>
                  <a:pt x="1418637" y="1091133"/>
                  <a:pt x="1375094" y="1129553"/>
                </a:cubicBezTo>
                <a:cubicBezTo>
                  <a:pt x="1331551" y="1167973"/>
                  <a:pt x="1264956" y="1198709"/>
                  <a:pt x="1206045" y="1214077"/>
                </a:cubicBezTo>
                <a:cubicBezTo>
                  <a:pt x="1147134" y="1229445"/>
                  <a:pt x="1083100" y="1219200"/>
                  <a:pt x="1021628" y="1221761"/>
                </a:cubicBez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11" name="Forme libre 10"/>
          <p:cNvSpPr/>
          <p:nvPr/>
        </p:nvSpPr>
        <p:spPr>
          <a:xfrm>
            <a:off x="6587300" y="1897364"/>
            <a:ext cx="1004439" cy="707455"/>
          </a:xfrm>
          <a:custGeom>
            <a:avLst/>
            <a:gdLst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68834 w 1506139"/>
              <a:gd name="connsiteY8" fmla="*/ 1129553 h 1275549"/>
              <a:gd name="connsiteX9" fmla="*/ 338097 w 1506139"/>
              <a:gd name="connsiteY9" fmla="*/ 1121869 h 1275549"/>
              <a:gd name="connsiteX10" fmla="*/ 284309 w 1506139"/>
              <a:gd name="connsiteY10" fmla="*/ 1106501 h 1275549"/>
              <a:gd name="connsiteX11" fmla="*/ 261257 w 1506139"/>
              <a:gd name="connsiteY11" fmla="*/ 1091132 h 1275549"/>
              <a:gd name="connsiteX12" fmla="*/ 192101 w 1506139"/>
              <a:gd name="connsiteY12" fmla="*/ 1060396 h 1275549"/>
              <a:gd name="connsiteX13" fmla="*/ 145997 w 1506139"/>
              <a:gd name="connsiteY13" fmla="*/ 1014292 h 1275549"/>
              <a:gd name="connsiteX14" fmla="*/ 107576 w 1506139"/>
              <a:gd name="connsiteY14" fmla="*/ 968188 h 1275549"/>
              <a:gd name="connsiteX15" fmla="*/ 99892 w 1506139"/>
              <a:gd name="connsiteY15" fmla="*/ 945136 h 1275549"/>
              <a:gd name="connsiteX16" fmla="*/ 69156 w 1506139"/>
              <a:gd name="connsiteY16" fmla="*/ 899032 h 1275549"/>
              <a:gd name="connsiteX17" fmla="*/ 46104 w 1506139"/>
              <a:gd name="connsiteY17" fmla="*/ 860611 h 1275549"/>
              <a:gd name="connsiteX18" fmla="*/ 23052 w 1506139"/>
              <a:gd name="connsiteY18" fmla="*/ 806823 h 1275549"/>
              <a:gd name="connsiteX19" fmla="*/ 0 w 1506139"/>
              <a:gd name="connsiteY19" fmla="*/ 745351 h 1275549"/>
              <a:gd name="connsiteX20" fmla="*/ 7684 w 1506139"/>
              <a:gd name="connsiteY20" fmla="*/ 545566 h 1275549"/>
              <a:gd name="connsiteX21" fmla="*/ 30736 w 1506139"/>
              <a:gd name="connsiteY21" fmla="*/ 461042 h 1275549"/>
              <a:gd name="connsiteX22" fmla="*/ 38420 w 1506139"/>
              <a:gd name="connsiteY22" fmla="*/ 422622 h 1275549"/>
              <a:gd name="connsiteX23" fmla="*/ 115260 w 1506139"/>
              <a:gd name="connsiteY23" fmla="*/ 361149 h 1275549"/>
              <a:gd name="connsiteX24" fmla="*/ 138313 w 1506139"/>
              <a:gd name="connsiteY24" fmla="*/ 353465 h 1275549"/>
              <a:gd name="connsiteX25" fmla="*/ 284309 w 1506139"/>
              <a:gd name="connsiteY25" fmla="*/ 338097 h 1275549"/>
              <a:gd name="connsiteX26" fmla="*/ 315045 w 1506139"/>
              <a:gd name="connsiteY26" fmla="*/ 322729 h 1275549"/>
              <a:gd name="connsiteX27" fmla="*/ 407254 w 1506139"/>
              <a:gd name="connsiteY27" fmla="*/ 299677 h 1275549"/>
              <a:gd name="connsiteX28" fmla="*/ 468726 w 1506139"/>
              <a:gd name="connsiteY28" fmla="*/ 261257 h 1275549"/>
              <a:gd name="connsiteX29" fmla="*/ 522514 w 1506139"/>
              <a:gd name="connsiteY29" fmla="*/ 199785 h 1275549"/>
              <a:gd name="connsiteX30" fmla="*/ 537882 w 1506139"/>
              <a:gd name="connsiteY30" fmla="*/ 184416 h 1275549"/>
              <a:gd name="connsiteX31" fmla="*/ 568618 w 1506139"/>
              <a:gd name="connsiteY31" fmla="*/ 122944 h 1275549"/>
              <a:gd name="connsiteX32" fmla="*/ 576302 w 1506139"/>
              <a:gd name="connsiteY32" fmla="*/ 99892 h 1275549"/>
              <a:gd name="connsiteX33" fmla="*/ 614723 w 1506139"/>
              <a:gd name="connsiteY33" fmla="*/ 38420 h 1275549"/>
              <a:gd name="connsiteX34" fmla="*/ 668511 w 1506139"/>
              <a:gd name="connsiteY34" fmla="*/ 23052 h 1275549"/>
              <a:gd name="connsiteX35" fmla="*/ 745351 w 1506139"/>
              <a:gd name="connsiteY35" fmla="*/ 0 h 1275549"/>
              <a:gd name="connsiteX36" fmla="*/ 1098817 w 1506139"/>
              <a:gd name="connsiteY36" fmla="*/ 7684 h 1275549"/>
              <a:gd name="connsiteX37" fmla="*/ 1121869 w 1506139"/>
              <a:gd name="connsiteY37" fmla="*/ 15368 h 1275549"/>
              <a:gd name="connsiteX38" fmla="*/ 1160289 w 1506139"/>
              <a:gd name="connsiteY38" fmla="*/ 23052 h 1275549"/>
              <a:gd name="connsiteX39" fmla="*/ 1214077 w 1506139"/>
              <a:gd name="connsiteY39" fmla="*/ 61472 h 1275549"/>
              <a:gd name="connsiteX40" fmla="*/ 1260181 w 1506139"/>
              <a:gd name="connsiteY40" fmla="*/ 76840 h 1275549"/>
              <a:gd name="connsiteX41" fmla="*/ 1313970 w 1506139"/>
              <a:gd name="connsiteY41" fmla="*/ 130628 h 1275549"/>
              <a:gd name="connsiteX42" fmla="*/ 1375442 w 1506139"/>
              <a:gd name="connsiteY42" fmla="*/ 184416 h 1275549"/>
              <a:gd name="connsiteX43" fmla="*/ 1390810 w 1506139"/>
              <a:gd name="connsiteY43" fmla="*/ 207469 h 1275549"/>
              <a:gd name="connsiteX44" fmla="*/ 1429230 w 1506139"/>
              <a:gd name="connsiteY44" fmla="*/ 268941 h 1275549"/>
              <a:gd name="connsiteX45" fmla="*/ 1444598 w 1506139"/>
              <a:gd name="connsiteY45" fmla="*/ 330413 h 1275549"/>
              <a:gd name="connsiteX46" fmla="*/ 1459966 w 1506139"/>
              <a:gd name="connsiteY46" fmla="*/ 353465 h 1275549"/>
              <a:gd name="connsiteX47" fmla="*/ 1498387 w 1506139"/>
              <a:gd name="connsiteY47" fmla="*/ 437990 h 1275549"/>
              <a:gd name="connsiteX48" fmla="*/ 1506071 w 1506139"/>
              <a:gd name="connsiteY48" fmla="*/ 484094 h 1275549"/>
              <a:gd name="connsiteX49" fmla="*/ 1467650 w 1506139"/>
              <a:gd name="connsiteY49" fmla="*/ 929768 h 1275549"/>
              <a:gd name="connsiteX50" fmla="*/ 1459966 w 1506139"/>
              <a:gd name="connsiteY50" fmla="*/ 983556 h 1275549"/>
              <a:gd name="connsiteX51" fmla="*/ 1444598 w 1506139"/>
              <a:gd name="connsiteY51" fmla="*/ 1014292 h 1275549"/>
              <a:gd name="connsiteX52" fmla="*/ 1429230 w 1506139"/>
              <a:gd name="connsiteY52" fmla="*/ 1052712 h 1275549"/>
              <a:gd name="connsiteX53" fmla="*/ 1406178 w 1506139"/>
              <a:gd name="connsiteY53" fmla="*/ 1083448 h 1275549"/>
              <a:gd name="connsiteX54" fmla="*/ 1367758 w 1506139"/>
              <a:gd name="connsiteY54" fmla="*/ 1129553 h 1275549"/>
              <a:gd name="connsiteX55" fmla="*/ 1298602 w 1506139"/>
              <a:gd name="connsiteY55" fmla="*/ 1167973 h 1275549"/>
              <a:gd name="connsiteX56" fmla="*/ 1267866 w 1506139"/>
              <a:gd name="connsiteY56" fmla="*/ 1175657 h 1275549"/>
              <a:gd name="connsiteX57" fmla="*/ 1198709 w 1506139"/>
              <a:gd name="connsiteY57" fmla="*/ 1214077 h 1275549"/>
              <a:gd name="connsiteX58" fmla="*/ 1014292 w 1506139"/>
              <a:gd name="connsiteY58" fmla="*/ 1221761 h 1275549"/>
              <a:gd name="connsiteX59" fmla="*/ 929768 w 1506139"/>
              <a:gd name="connsiteY59" fmla="*/ 1244813 h 1275549"/>
              <a:gd name="connsiteX60" fmla="*/ 906716 w 1506139"/>
              <a:gd name="connsiteY60" fmla="*/ 1260181 h 1275549"/>
              <a:gd name="connsiteX61" fmla="*/ 868296 w 1506139"/>
              <a:gd name="connsiteY61" fmla="*/ 1275549 h 1275549"/>
              <a:gd name="connsiteX62" fmla="*/ 791455 w 1506139"/>
              <a:gd name="connsiteY62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68834 w 1506139"/>
              <a:gd name="connsiteY8" fmla="*/ 1129553 h 1275549"/>
              <a:gd name="connsiteX9" fmla="*/ 338097 w 1506139"/>
              <a:gd name="connsiteY9" fmla="*/ 1121869 h 1275549"/>
              <a:gd name="connsiteX10" fmla="*/ 284309 w 1506139"/>
              <a:gd name="connsiteY10" fmla="*/ 1106501 h 1275549"/>
              <a:gd name="connsiteX11" fmla="*/ 261257 w 1506139"/>
              <a:gd name="connsiteY11" fmla="*/ 1091132 h 1275549"/>
              <a:gd name="connsiteX12" fmla="*/ 192101 w 1506139"/>
              <a:gd name="connsiteY12" fmla="*/ 1060396 h 1275549"/>
              <a:gd name="connsiteX13" fmla="*/ 145997 w 1506139"/>
              <a:gd name="connsiteY13" fmla="*/ 1014292 h 1275549"/>
              <a:gd name="connsiteX14" fmla="*/ 107576 w 1506139"/>
              <a:gd name="connsiteY14" fmla="*/ 968188 h 1275549"/>
              <a:gd name="connsiteX15" fmla="*/ 99892 w 1506139"/>
              <a:gd name="connsiteY15" fmla="*/ 945136 h 1275549"/>
              <a:gd name="connsiteX16" fmla="*/ 69156 w 1506139"/>
              <a:gd name="connsiteY16" fmla="*/ 899032 h 1275549"/>
              <a:gd name="connsiteX17" fmla="*/ 46104 w 1506139"/>
              <a:gd name="connsiteY17" fmla="*/ 860611 h 1275549"/>
              <a:gd name="connsiteX18" fmla="*/ 23052 w 1506139"/>
              <a:gd name="connsiteY18" fmla="*/ 806823 h 1275549"/>
              <a:gd name="connsiteX19" fmla="*/ 0 w 1506139"/>
              <a:gd name="connsiteY19" fmla="*/ 745351 h 1275549"/>
              <a:gd name="connsiteX20" fmla="*/ 7684 w 1506139"/>
              <a:gd name="connsiteY20" fmla="*/ 545566 h 1275549"/>
              <a:gd name="connsiteX21" fmla="*/ 30736 w 1506139"/>
              <a:gd name="connsiteY21" fmla="*/ 461042 h 1275549"/>
              <a:gd name="connsiteX22" fmla="*/ 38420 w 1506139"/>
              <a:gd name="connsiteY22" fmla="*/ 422622 h 1275549"/>
              <a:gd name="connsiteX23" fmla="*/ 115260 w 1506139"/>
              <a:gd name="connsiteY23" fmla="*/ 361149 h 1275549"/>
              <a:gd name="connsiteX24" fmla="*/ 138313 w 1506139"/>
              <a:gd name="connsiteY24" fmla="*/ 353465 h 1275549"/>
              <a:gd name="connsiteX25" fmla="*/ 284309 w 1506139"/>
              <a:gd name="connsiteY25" fmla="*/ 338097 h 1275549"/>
              <a:gd name="connsiteX26" fmla="*/ 407254 w 1506139"/>
              <a:gd name="connsiteY26" fmla="*/ 299677 h 1275549"/>
              <a:gd name="connsiteX27" fmla="*/ 468726 w 1506139"/>
              <a:gd name="connsiteY27" fmla="*/ 261257 h 1275549"/>
              <a:gd name="connsiteX28" fmla="*/ 522514 w 1506139"/>
              <a:gd name="connsiteY28" fmla="*/ 199785 h 1275549"/>
              <a:gd name="connsiteX29" fmla="*/ 537882 w 1506139"/>
              <a:gd name="connsiteY29" fmla="*/ 184416 h 1275549"/>
              <a:gd name="connsiteX30" fmla="*/ 568618 w 1506139"/>
              <a:gd name="connsiteY30" fmla="*/ 122944 h 1275549"/>
              <a:gd name="connsiteX31" fmla="*/ 576302 w 1506139"/>
              <a:gd name="connsiteY31" fmla="*/ 99892 h 1275549"/>
              <a:gd name="connsiteX32" fmla="*/ 614723 w 1506139"/>
              <a:gd name="connsiteY32" fmla="*/ 38420 h 1275549"/>
              <a:gd name="connsiteX33" fmla="*/ 668511 w 1506139"/>
              <a:gd name="connsiteY33" fmla="*/ 23052 h 1275549"/>
              <a:gd name="connsiteX34" fmla="*/ 745351 w 1506139"/>
              <a:gd name="connsiteY34" fmla="*/ 0 h 1275549"/>
              <a:gd name="connsiteX35" fmla="*/ 1098817 w 1506139"/>
              <a:gd name="connsiteY35" fmla="*/ 7684 h 1275549"/>
              <a:gd name="connsiteX36" fmla="*/ 1121869 w 1506139"/>
              <a:gd name="connsiteY36" fmla="*/ 15368 h 1275549"/>
              <a:gd name="connsiteX37" fmla="*/ 1160289 w 1506139"/>
              <a:gd name="connsiteY37" fmla="*/ 23052 h 1275549"/>
              <a:gd name="connsiteX38" fmla="*/ 1214077 w 1506139"/>
              <a:gd name="connsiteY38" fmla="*/ 61472 h 1275549"/>
              <a:gd name="connsiteX39" fmla="*/ 1260181 w 1506139"/>
              <a:gd name="connsiteY39" fmla="*/ 76840 h 1275549"/>
              <a:gd name="connsiteX40" fmla="*/ 1313970 w 1506139"/>
              <a:gd name="connsiteY40" fmla="*/ 130628 h 1275549"/>
              <a:gd name="connsiteX41" fmla="*/ 1375442 w 1506139"/>
              <a:gd name="connsiteY41" fmla="*/ 184416 h 1275549"/>
              <a:gd name="connsiteX42" fmla="*/ 1390810 w 1506139"/>
              <a:gd name="connsiteY42" fmla="*/ 207469 h 1275549"/>
              <a:gd name="connsiteX43" fmla="*/ 1429230 w 1506139"/>
              <a:gd name="connsiteY43" fmla="*/ 268941 h 1275549"/>
              <a:gd name="connsiteX44" fmla="*/ 1444598 w 1506139"/>
              <a:gd name="connsiteY44" fmla="*/ 330413 h 1275549"/>
              <a:gd name="connsiteX45" fmla="*/ 1459966 w 1506139"/>
              <a:gd name="connsiteY45" fmla="*/ 353465 h 1275549"/>
              <a:gd name="connsiteX46" fmla="*/ 1498387 w 1506139"/>
              <a:gd name="connsiteY46" fmla="*/ 437990 h 1275549"/>
              <a:gd name="connsiteX47" fmla="*/ 1506071 w 1506139"/>
              <a:gd name="connsiteY47" fmla="*/ 484094 h 1275549"/>
              <a:gd name="connsiteX48" fmla="*/ 1467650 w 1506139"/>
              <a:gd name="connsiteY48" fmla="*/ 929768 h 1275549"/>
              <a:gd name="connsiteX49" fmla="*/ 1459966 w 1506139"/>
              <a:gd name="connsiteY49" fmla="*/ 983556 h 1275549"/>
              <a:gd name="connsiteX50" fmla="*/ 1444598 w 1506139"/>
              <a:gd name="connsiteY50" fmla="*/ 1014292 h 1275549"/>
              <a:gd name="connsiteX51" fmla="*/ 1429230 w 1506139"/>
              <a:gd name="connsiteY51" fmla="*/ 1052712 h 1275549"/>
              <a:gd name="connsiteX52" fmla="*/ 1406178 w 1506139"/>
              <a:gd name="connsiteY52" fmla="*/ 1083448 h 1275549"/>
              <a:gd name="connsiteX53" fmla="*/ 1367758 w 1506139"/>
              <a:gd name="connsiteY53" fmla="*/ 1129553 h 1275549"/>
              <a:gd name="connsiteX54" fmla="*/ 1298602 w 1506139"/>
              <a:gd name="connsiteY54" fmla="*/ 1167973 h 1275549"/>
              <a:gd name="connsiteX55" fmla="*/ 1267866 w 1506139"/>
              <a:gd name="connsiteY55" fmla="*/ 1175657 h 1275549"/>
              <a:gd name="connsiteX56" fmla="*/ 1198709 w 1506139"/>
              <a:gd name="connsiteY56" fmla="*/ 1214077 h 1275549"/>
              <a:gd name="connsiteX57" fmla="*/ 1014292 w 1506139"/>
              <a:gd name="connsiteY57" fmla="*/ 1221761 h 1275549"/>
              <a:gd name="connsiteX58" fmla="*/ 929768 w 1506139"/>
              <a:gd name="connsiteY58" fmla="*/ 1244813 h 1275549"/>
              <a:gd name="connsiteX59" fmla="*/ 906716 w 1506139"/>
              <a:gd name="connsiteY59" fmla="*/ 1260181 h 1275549"/>
              <a:gd name="connsiteX60" fmla="*/ 868296 w 1506139"/>
              <a:gd name="connsiteY60" fmla="*/ 1275549 h 1275549"/>
              <a:gd name="connsiteX61" fmla="*/ 791455 w 1506139"/>
              <a:gd name="connsiteY61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68834 w 1506139"/>
              <a:gd name="connsiteY8" fmla="*/ 1129553 h 1275549"/>
              <a:gd name="connsiteX9" fmla="*/ 338097 w 1506139"/>
              <a:gd name="connsiteY9" fmla="*/ 1121869 h 1275549"/>
              <a:gd name="connsiteX10" fmla="*/ 284309 w 1506139"/>
              <a:gd name="connsiteY10" fmla="*/ 1106501 h 1275549"/>
              <a:gd name="connsiteX11" fmla="*/ 261257 w 1506139"/>
              <a:gd name="connsiteY11" fmla="*/ 1091132 h 1275549"/>
              <a:gd name="connsiteX12" fmla="*/ 192101 w 1506139"/>
              <a:gd name="connsiteY12" fmla="*/ 1060396 h 1275549"/>
              <a:gd name="connsiteX13" fmla="*/ 145997 w 1506139"/>
              <a:gd name="connsiteY13" fmla="*/ 1014292 h 1275549"/>
              <a:gd name="connsiteX14" fmla="*/ 107576 w 1506139"/>
              <a:gd name="connsiteY14" fmla="*/ 968188 h 1275549"/>
              <a:gd name="connsiteX15" fmla="*/ 99892 w 1506139"/>
              <a:gd name="connsiteY15" fmla="*/ 945136 h 1275549"/>
              <a:gd name="connsiteX16" fmla="*/ 69156 w 1506139"/>
              <a:gd name="connsiteY16" fmla="*/ 899032 h 1275549"/>
              <a:gd name="connsiteX17" fmla="*/ 46104 w 1506139"/>
              <a:gd name="connsiteY17" fmla="*/ 860611 h 1275549"/>
              <a:gd name="connsiteX18" fmla="*/ 23052 w 1506139"/>
              <a:gd name="connsiteY18" fmla="*/ 806823 h 1275549"/>
              <a:gd name="connsiteX19" fmla="*/ 0 w 1506139"/>
              <a:gd name="connsiteY19" fmla="*/ 745351 h 1275549"/>
              <a:gd name="connsiteX20" fmla="*/ 7684 w 1506139"/>
              <a:gd name="connsiteY20" fmla="*/ 545566 h 1275549"/>
              <a:gd name="connsiteX21" fmla="*/ 30736 w 1506139"/>
              <a:gd name="connsiteY21" fmla="*/ 461042 h 1275549"/>
              <a:gd name="connsiteX22" fmla="*/ 38420 w 1506139"/>
              <a:gd name="connsiteY22" fmla="*/ 422622 h 1275549"/>
              <a:gd name="connsiteX23" fmla="*/ 115260 w 1506139"/>
              <a:gd name="connsiteY23" fmla="*/ 361149 h 1275549"/>
              <a:gd name="connsiteX24" fmla="*/ 138313 w 1506139"/>
              <a:gd name="connsiteY24" fmla="*/ 353465 h 1275549"/>
              <a:gd name="connsiteX25" fmla="*/ 284309 w 1506139"/>
              <a:gd name="connsiteY25" fmla="*/ 338097 h 1275549"/>
              <a:gd name="connsiteX26" fmla="*/ 407254 w 1506139"/>
              <a:gd name="connsiteY26" fmla="*/ 299677 h 1275549"/>
              <a:gd name="connsiteX27" fmla="*/ 468726 w 1506139"/>
              <a:gd name="connsiteY27" fmla="*/ 261257 h 1275549"/>
              <a:gd name="connsiteX28" fmla="*/ 522514 w 1506139"/>
              <a:gd name="connsiteY28" fmla="*/ 199785 h 1275549"/>
              <a:gd name="connsiteX29" fmla="*/ 537882 w 1506139"/>
              <a:gd name="connsiteY29" fmla="*/ 184416 h 1275549"/>
              <a:gd name="connsiteX30" fmla="*/ 568618 w 1506139"/>
              <a:gd name="connsiteY30" fmla="*/ 122944 h 1275549"/>
              <a:gd name="connsiteX31" fmla="*/ 614723 w 1506139"/>
              <a:gd name="connsiteY31" fmla="*/ 38420 h 1275549"/>
              <a:gd name="connsiteX32" fmla="*/ 668511 w 1506139"/>
              <a:gd name="connsiteY32" fmla="*/ 23052 h 1275549"/>
              <a:gd name="connsiteX33" fmla="*/ 745351 w 1506139"/>
              <a:gd name="connsiteY33" fmla="*/ 0 h 1275549"/>
              <a:gd name="connsiteX34" fmla="*/ 1098817 w 1506139"/>
              <a:gd name="connsiteY34" fmla="*/ 7684 h 1275549"/>
              <a:gd name="connsiteX35" fmla="*/ 1121869 w 1506139"/>
              <a:gd name="connsiteY35" fmla="*/ 15368 h 1275549"/>
              <a:gd name="connsiteX36" fmla="*/ 1160289 w 1506139"/>
              <a:gd name="connsiteY36" fmla="*/ 23052 h 1275549"/>
              <a:gd name="connsiteX37" fmla="*/ 1214077 w 1506139"/>
              <a:gd name="connsiteY37" fmla="*/ 61472 h 1275549"/>
              <a:gd name="connsiteX38" fmla="*/ 1260181 w 1506139"/>
              <a:gd name="connsiteY38" fmla="*/ 76840 h 1275549"/>
              <a:gd name="connsiteX39" fmla="*/ 1313970 w 1506139"/>
              <a:gd name="connsiteY39" fmla="*/ 130628 h 1275549"/>
              <a:gd name="connsiteX40" fmla="*/ 1375442 w 1506139"/>
              <a:gd name="connsiteY40" fmla="*/ 184416 h 1275549"/>
              <a:gd name="connsiteX41" fmla="*/ 1390810 w 1506139"/>
              <a:gd name="connsiteY41" fmla="*/ 207469 h 1275549"/>
              <a:gd name="connsiteX42" fmla="*/ 1429230 w 1506139"/>
              <a:gd name="connsiteY42" fmla="*/ 268941 h 1275549"/>
              <a:gd name="connsiteX43" fmla="*/ 1444598 w 1506139"/>
              <a:gd name="connsiteY43" fmla="*/ 330413 h 1275549"/>
              <a:gd name="connsiteX44" fmla="*/ 1459966 w 1506139"/>
              <a:gd name="connsiteY44" fmla="*/ 353465 h 1275549"/>
              <a:gd name="connsiteX45" fmla="*/ 1498387 w 1506139"/>
              <a:gd name="connsiteY45" fmla="*/ 437990 h 1275549"/>
              <a:gd name="connsiteX46" fmla="*/ 1506071 w 1506139"/>
              <a:gd name="connsiteY46" fmla="*/ 484094 h 1275549"/>
              <a:gd name="connsiteX47" fmla="*/ 1467650 w 1506139"/>
              <a:gd name="connsiteY47" fmla="*/ 929768 h 1275549"/>
              <a:gd name="connsiteX48" fmla="*/ 1459966 w 1506139"/>
              <a:gd name="connsiteY48" fmla="*/ 983556 h 1275549"/>
              <a:gd name="connsiteX49" fmla="*/ 1444598 w 1506139"/>
              <a:gd name="connsiteY49" fmla="*/ 1014292 h 1275549"/>
              <a:gd name="connsiteX50" fmla="*/ 1429230 w 1506139"/>
              <a:gd name="connsiteY50" fmla="*/ 1052712 h 1275549"/>
              <a:gd name="connsiteX51" fmla="*/ 1406178 w 1506139"/>
              <a:gd name="connsiteY51" fmla="*/ 1083448 h 1275549"/>
              <a:gd name="connsiteX52" fmla="*/ 1367758 w 1506139"/>
              <a:gd name="connsiteY52" fmla="*/ 1129553 h 1275549"/>
              <a:gd name="connsiteX53" fmla="*/ 1298602 w 1506139"/>
              <a:gd name="connsiteY53" fmla="*/ 1167973 h 1275549"/>
              <a:gd name="connsiteX54" fmla="*/ 1267866 w 1506139"/>
              <a:gd name="connsiteY54" fmla="*/ 1175657 h 1275549"/>
              <a:gd name="connsiteX55" fmla="*/ 1198709 w 1506139"/>
              <a:gd name="connsiteY55" fmla="*/ 1214077 h 1275549"/>
              <a:gd name="connsiteX56" fmla="*/ 1014292 w 1506139"/>
              <a:gd name="connsiteY56" fmla="*/ 1221761 h 1275549"/>
              <a:gd name="connsiteX57" fmla="*/ 929768 w 1506139"/>
              <a:gd name="connsiteY57" fmla="*/ 1244813 h 1275549"/>
              <a:gd name="connsiteX58" fmla="*/ 906716 w 1506139"/>
              <a:gd name="connsiteY58" fmla="*/ 1260181 h 1275549"/>
              <a:gd name="connsiteX59" fmla="*/ 868296 w 1506139"/>
              <a:gd name="connsiteY59" fmla="*/ 1275549 h 1275549"/>
              <a:gd name="connsiteX60" fmla="*/ 791455 w 1506139"/>
              <a:gd name="connsiteY60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68834 w 1506139"/>
              <a:gd name="connsiteY8" fmla="*/ 1129553 h 1275549"/>
              <a:gd name="connsiteX9" fmla="*/ 338097 w 1506139"/>
              <a:gd name="connsiteY9" fmla="*/ 1121869 h 1275549"/>
              <a:gd name="connsiteX10" fmla="*/ 284309 w 1506139"/>
              <a:gd name="connsiteY10" fmla="*/ 1106501 h 1275549"/>
              <a:gd name="connsiteX11" fmla="*/ 261257 w 1506139"/>
              <a:gd name="connsiteY11" fmla="*/ 1091132 h 1275549"/>
              <a:gd name="connsiteX12" fmla="*/ 192101 w 1506139"/>
              <a:gd name="connsiteY12" fmla="*/ 1060396 h 1275549"/>
              <a:gd name="connsiteX13" fmla="*/ 145997 w 1506139"/>
              <a:gd name="connsiteY13" fmla="*/ 1014292 h 1275549"/>
              <a:gd name="connsiteX14" fmla="*/ 107576 w 1506139"/>
              <a:gd name="connsiteY14" fmla="*/ 968188 h 1275549"/>
              <a:gd name="connsiteX15" fmla="*/ 99892 w 1506139"/>
              <a:gd name="connsiteY15" fmla="*/ 945136 h 1275549"/>
              <a:gd name="connsiteX16" fmla="*/ 69156 w 1506139"/>
              <a:gd name="connsiteY16" fmla="*/ 899032 h 1275549"/>
              <a:gd name="connsiteX17" fmla="*/ 46104 w 1506139"/>
              <a:gd name="connsiteY17" fmla="*/ 860611 h 1275549"/>
              <a:gd name="connsiteX18" fmla="*/ 23052 w 1506139"/>
              <a:gd name="connsiteY18" fmla="*/ 806823 h 1275549"/>
              <a:gd name="connsiteX19" fmla="*/ 0 w 1506139"/>
              <a:gd name="connsiteY19" fmla="*/ 745351 h 1275549"/>
              <a:gd name="connsiteX20" fmla="*/ 7684 w 1506139"/>
              <a:gd name="connsiteY20" fmla="*/ 545566 h 1275549"/>
              <a:gd name="connsiteX21" fmla="*/ 30736 w 1506139"/>
              <a:gd name="connsiteY21" fmla="*/ 461042 h 1275549"/>
              <a:gd name="connsiteX22" fmla="*/ 38420 w 1506139"/>
              <a:gd name="connsiteY22" fmla="*/ 422622 h 1275549"/>
              <a:gd name="connsiteX23" fmla="*/ 115260 w 1506139"/>
              <a:gd name="connsiteY23" fmla="*/ 361149 h 1275549"/>
              <a:gd name="connsiteX24" fmla="*/ 138313 w 1506139"/>
              <a:gd name="connsiteY24" fmla="*/ 353465 h 1275549"/>
              <a:gd name="connsiteX25" fmla="*/ 284309 w 1506139"/>
              <a:gd name="connsiteY25" fmla="*/ 338097 h 1275549"/>
              <a:gd name="connsiteX26" fmla="*/ 407254 w 1506139"/>
              <a:gd name="connsiteY26" fmla="*/ 299677 h 1275549"/>
              <a:gd name="connsiteX27" fmla="*/ 468726 w 1506139"/>
              <a:gd name="connsiteY27" fmla="*/ 261257 h 1275549"/>
              <a:gd name="connsiteX28" fmla="*/ 522514 w 1506139"/>
              <a:gd name="connsiteY28" fmla="*/ 199785 h 1275549"/>
              <a:gd name="connsiteX29" fmla="*/ 568618 w 1506139"/>
              <a:gd name="connsiteY29" fmla="*/ 122944 h 1275549"/>
              <a:gd name="connsiteX30" fmla="*/ 614723 w 1506139"/>
              <a:gd name="connsiteY30" fmla="*/ 38420 h 1275549"/>
              <a:gd name="connsiteX31" fmla="*/ 668511 w 1506139"/>
              <a:gd name="connsiteY31" fmla="*/ 23052 h 1275549"/>
              <a:gd name="connsiteX32" fmla="*/ 745351 w 1506139"/>
              <a:gd name="connsiteY32" fmla="*/ 0 h 1275549"/>
              <a:gd name="connsiteX33" fmla="*/ 1098817 w 1506139"/>
              <a:gd name="connsiteY33" fmla="*/ 7684 h 1275549"/>
              <a:gd name="connsiteX34" fmla="*/ 1121869 w 1506139"/>
              <a:gd name="connsiteY34" fmla="*/ 15368 h 1275549"/>
              <a:gd name="connsiteX35" fmla="*/ 1160289 w 1506139"/>
              <a:gd name="connsiteY35" fmla="*/ 23052 h 1275549"/>
              <a:gd name="connsiteX36" fmla="*/ 1214077 w 1506139"/>
              <a:gd name="connsiteY36" fmla="*/ 61472 h 1275549"/>
              <a:gd name="connsiteX37" fmla="*/ 1260181 w 1506139"/>
              <a:gd name="connsiteY37" fmla="*/ 76840 h 1275549"/>
              <a:gd name="connsiteX38" fmla="*/ 1313970 w 1506139"/>
              <a:gd name="connsiteY38" fmla="*/ 130628 h 1275549"/>
              <a:gd name="connsiteX39" fmla="*/ 1375442 w 1506139"/>
              <a:gd name="connsiteY39" fmla="*/ 184416 h 1275549"/>
              <a:gd name="connsiteX40" fmla="*/ 1390810 w 1506139"/>
              <a:gd name="connsiteY40" fmla="*/ 207469 h 1275549"/>
              <a:gd name="connsiteX41" fmla="*/ 1429230 w 1506139"/>
              <a:gd name="connsiteY41" fmla="*/ 268941 h 1275549"/>
              <a:gd name="connsiteX42" fmla="*/ 1444598 w 1506139"/>
              <a:gd name="connsiteY42" fmla="*/ 330413 h 1275549"/>
              <a:gd name="connsiteX43" fmla="*/ 1459966 w 1506139"/>
              <a:gd name="connsiteY43" fmla="*/ 353465 h 1275549"/>
              <a:gd name="connsiteX44" fmla="*/ 1498387 w 1506139"/>
              <a:gd name="connsiteY44" fmla="*/ 437990 h 1275549"/>
              <a:gd name="connsiteX45" fmla="*/ 1506071 w 1506139"/>
              <a:gd name="connsiteY45" fmla="*/ 484094 h 1275549"/>
              <a:gd name="connsiteX46" fmla="*/ 1467650 w 1506139"/>
              <a:gd name="connsiteY46" fmla="*/ 929768 h 1275549"/>
              <a:gd name="connsiteX47" fmla="*/ 1459966 w 1506139"/>
              <a:gd name="connsiteY47" fmla="*/ 983556 h 1275549"/>
              <a:gd name="connsiteX48" fmla="*/ 1444598 w 1506139"/>
              <a:gd name="connsiteY48" fmla="*/ 1014292 h 1275549"/>
              <a:gd name="connsiteX49" fmla="*/ 1429230 w 1506139"/>
              <a:gd name="connsiteY49" fmla="*/ 1052712 h 1275549"/>
              <a:gd name="connsiteX50" fmla="*/ 1406178 w 1506139"/>
              <a:gd name="connsiteY50" fmla="*/ 1083448 h 1275549"/>
              <a:gd name="connsiteX51" fmla="*/ 1367758 w 1506139"/>
              <a:gd name="connsiteY51" fmla="*/ 1129553 h 1275549"/>
              <a:gd name="connsiteX52" fmla="*/ 1298602 w 1506139"/>
              <a:gd name="connsiteY52" fmla="*/ 1167973 h 1275549"/>
              <a:gd name="connsiteX53" fmla="*/ 1267866 w 1506139"/>
              <a:gd name="connsiteY53" fmla="*/ 1175657 h 1275549"/>
              <a:gd name="connsiteX54" fmla="*/ 1198709 w 1506139"/>
              <a:gd name="connsiteY54" fmla="*/ 1214077 h 1275549"/>
              <a:gd name="connsiteX55" fmla="*/ 1014292 w 1506139"/>
              <a:gd name="connsiteY55" fmla="*/ 1221761 h 1275549"/>
              <a:gd name="connsiteX56" fmla="*/ 929768 w 1506139"/>
              <a:gd name="connsiteY56" fmla="*/ 1244813 h 1275549"/>
              <a:gd name="connsiteX57" fmla="*/ 906716 w 1506139"/>
              <a:gd name="connsiteY57" fmla="*/ 1260181 h 1275549"/>
              <a:gd name="connsiteX58" fmla="*/ 868296 w 1506139"/>
              <a:gd name="connsiteY58" fmla="*/ 1275549 h 1275549"/>
              <a:gd name="connsiteX59" fmla="*/ 791455 w 1506139"/>
              <a:gd name="connsiteY59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68834 w 1506139"/>
              <a:gd name="connsiteY8" fmla="*/ 1129553 h 1275549"/>
              <a:gd name="connsiteX9" fmla="*/ 338097 w 1506139"/>
              <a:gd name="connsiteY9" fmla="*/ 1121869 h 1275549"/>
              <a:gd name="connsiteX10" fmla="*/ 284309 w 1506139"/>
              <a:gd name="connsiteY10" fmla="*/ 1106501 h 1275549"/>
              <a:gd name="connsiteX11" fmla="*/ 261257 w 1506139"/>
              <a:gd name="connsiteY11" fmla="*/ 1091132 h 1275549"/>
              <a:gd name="connsiteX12" fmla="*/ 192101 w 1506139"/>
              <a:gd name="connsiteY12" fmla="*/ 1060396 h 1275549"/>
              <a:gd name="connsiteX13" fmla="*/ 145997 w 1506139"/>
              <a:gd name="connsiteY13" fmla="*/ 1014292 h 1275549"/>
              <a:gd name="connsiteX14" fmla="*/ 107576 w 1506139"/>
              <a:gd name="connsiteY14" fmla="*/ 968188 h 1275549"/>
              <a:gd name="connsiteX15" fmla="*/ 99892 w 1506139"/>
              <a:gd name="connsiteY15" fmla="*/ 945136 h 1275549"/>
              <a:gd name="connsiteX16" fmla="*/ 69156 w 1506139"/>
              <a:gd name="connsiteY16" fmla="*/ 899032 h 1275549"/>
              <a:gd name="connsiteX17" fmla="*/ 46104 w 1506139"/>
              <a:gd name="connsiteY17" fmla="*/ 860611 h 1275549"/>
              <a:gd name="connsiteX18" fmla="*/ 23052 w 1506139"/>
              <a:gd name="connsiteY18" fmla="*/ 806823 h 1275549"/>
              <a:gd name="connsiteX19" fmla="*/ 0 w 1506139"/>
              <a:gd name="connsiteY19" fmla="*/ 745351 h 1275549"/>
              <a:gd name="connsiteX20" fmla="*/ 7684 w 1506139"/>
              <a:gd name="connsiteY20" fmla="*/ 545566 h 1275549"/>
              <a:gd name="connsiteX21" fmla="*/ 30736 w 1506139"/>
              <a:gd name="connsiteY21" fmla="*/ 461042 h 1275549"/>
              <a:gd name="connsiteX22" fmla="*/ 38420 w 1506139"/>
              <a:gd name="connsiteY22" fmla="*/ 422622 h 1275549"/>
              <a:gd name="connsiteX23" fmla="*/ 115260 w 1506139"/>
              <a:gd name="connsiteY23" fmla="*/ 361149 h 1275549"/>
              <a:gd name="connsiteX24" fmla="*/ 284309 w 1506139"/>
              <a:gd name="connsiteY24" fmla="*/ 338097 h 1275549"/>
              <a:gd name="connsiteX25" fmla="*/ 407254 w 1506139"/>
              <a:gd name="connsiteY25" fmla="*/ 299677 h 1275549"/>
              <a:gd name="connsiteX26" fmla="*/ 468726 w 1506139"/>
              <a:gd name="connsiteY26" fmla="*/ 261257 h 1275549"/>
              <a:gd name="connsiteX27" fmla="*/ 522514 w 1506139"/>
              <a:gd name="connsiteY27" fmla="*/ 199785 h 1275549"/>
              <a:gd name="connsiteX28" fmla="*/ 568618 w 1506139"/>
              <a:gd name="connsiteY28" fmla="*/ 122944 h 1275549"/>
              <a:gd name="connsiteX29" fmla="*/ 614723 w 1506139"/>
              <a:gd name="connsiteY29" fmla="*/ 38420 h 1275549"/>
              <a:gd name="connsiteX30" fmla="*/ 668511 w 1506139"/>
              <a:gd name="connsiteY30" fmla="*/ 23052 h 1275549"/>
              <a:gd name="connsiteX31" fmla="*/ 745351 w 1506139"/>
              <a:gd name="connsiteY31" fmla="*/ 0 h 1275549"/>
              <a:gd name="connsiteX32" fmla="*/ 1098817 w 1506139"/>
              <a:gd name="connsiteY32" fmla="*/ 7684 h 1275549"/>
              <a:gd name="connsiteX33" fmla="*/ 1121869 w 1506139"/>
              <a:gd name="connsiteY33" fmla="*/ 15368 h 1275549"/>
              <a:gd name="connsiteX34" fmla="*/ 1160289 w 1506139"/>
              <a:gd name="connsiteY34" fmla="*/ 23052 h 1275549"/>
              <a:gd name="connsiteX35" fmla="*/ 1214077 w 1506139"/>
              <a:gd name="connsiteY35" fmla="*/ 61472 h 1275549"/>
              <a:gd name="connsiteX36" fmla="*/ 1260181 w 1506139"/>
              <a:gd name="connsiteY36" fmla="*/ 76840 h 1275549"/>
              <a:gd name="connsiteX37" fmla="*/ 1313970 w 1506139"/>
              <a:gd name="connsiteY37" fmla="*/ 130628 h 1275549"/>
              <a:gd name="connsiteX38" fmla="*/ 1375442 w 1506139"/>
              <a:gd name="connsiteY38" fmla="*/ 184416 h 1275549"/>
              <a:gd name="connsiteX39" fmla="*/ 1390810 w 1506139"/>
              <a:gd name="connsiteY39" fmla="*/ 207469 h 1275549"/>
              <a:gd name="connsiteX40" fmla="*/ 1429230 w 1506139"/>
              <a:gd name="connsiteY40" fmla="*/ 268941 h 1275549"/>
              <a:gd name="connsiteX41" fmla="*/ 1444598 w 1506139"/>
              <a:gd name="connsiteY41" fmla="*/ 330413 h 1275549"/>
              <a:gd name="connsiteX42" fmla="*/ 1459966 w 1506139"/>
              <a:gd name="connsiteY42" fmla="*/ 353465 h 1275549"/>
              <a:gd name="connsiteX43" fmla="*/ 1498387 w 1506139"/>
              <a:gd name="connsiteY43" fmla="*/ 437990 h 1275549"/>
              <a:gd name="connsiteX44" fmla="*/ 1506071 w 1506139"/>
              <a:gd name="connsiteY44" fmla="*/ 484094 h 1275549"/>
              <a:gd name="connsiteX45" fmla="*/ 1467650 w 1506139"/>
              <a:gd name="connsiteY45" fmla="*/ 929768 h 1275549"/>
              <a:gd name="connsiteX46" fmla="*/ 1459966 w 1506139"/>
              <a:gd name="connsiteY46" fmla="*/ 983556 h 1275549"/>
              <a:gd name="connsiteX47" fmla="*/ 1444598 w 1506139"/>
              <a:gd name="connsiteY47" fmla="*/ 1014292 h 1275549"/>
              <a:gd name="connsiteX48" fmla="*/ 1429230 w 1506139"/>
              <a:gd name="connsiteY48" fmla="*/ 1052712 h 1275549"/>
              <a:gd name="connsiteX49" fmla="*/ 1406178 w 1506139"/>
              <a:gd name="connsiteY49" fmla="*/ 1083448 h 1275549"/>
              <a:gd name="connsiteX50" fmla="*/ 1367758 w 1506139"/>
              <a:gd name="connsiteY50" fmla="*/ 1129553 h 1275549"/>
              <a:gd name="connsiteX51" fmla="*/ 1298602 w 1506139"/>
              <a:gd name="connsiteY51" fmla="*/ 1167973 h 1275549"/>
              <a:gd name="connsiteX52" fmla="*/ 1267866 w 1506139"/>
              <a:gd name="connsiteY52" fmla="*/ 1175657 h 1275549"/>
              <a:gd name="connsiteX53" fmla="*/ 1198709 w 1506139"/>
              <a:gd name="connsiteY53" fmla="*/ 1214077 h 1275549"/>
              <a:gd name="connsiteX54" fmla="*/ 1014292 w 1506139"/>
              <a:gd name="connsiteY54" fmla="*/ 1221761 h 1275549"/>
              <a:gd name="connsiteX55" fmla="*/ 929768 w 1506139"/>
              <a:gd name="connsiteY55" fmla="*/ 1244813 h 1275549"/>
              <a:gd name="connsiteX56" fmla="*/ 906716 w 1506139"/>
              <a:gd name="connsiteY56" fmla="*/ 1260181 h 1275549"/>
              <a:gd name="connsiteX57" fmla="*/ 868296 w 1506139"/>
              <a:gd name="connsiteY57" fmla="*/ 1275549 h 1275549"/>
              <a:gd name="connsiteX58" fmla="*/ 791455 w 1506139"/>
              <a:gd name="connsiteY58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68834 w 1506139"/>
              <a:gd name="connsiteY8" fmla="*/ 1129553 h 1275549"/>
              <a:gd name="connsiteX9" fmla="*/ 338097 w 1506139"/>
              <a:gd name="connsiteY9" fmla="*/ 1121869 h 1275549"/>
              <a:gd name="connsiteX10" fmla="*/ 284309 w 1506139"/>
              <a:gd name="connsiteY10" fmla="*/ 1106501 h 1275549"/>
              <a:gd name="connsiteX11" fmla="*/ 261257 w 1506139"/>
              <a:gd name="connsiteY11" fmla="*/ 1091132 h 1275549"/>
              <a:gd name="connsiteX12" fmla="*/ 192101 w 1506139"/>
              <a:gd name="connsiteY12" fmla="*/ 1060396 h 1275549"/>
              <a:gd name="connsiteX13" fmla="*/ 145997 w 1506139"/>
              <a:gd name="connsiteY13" fmla="*/ 1014292 h 1275549"/>
              <a:gd name="connsiteX14" fmla="*/ 107576 w 1506139"/>
              <a:gd name="connsiteY14" fmla="*/ 968188 h 1275549"/>
              <a:gd name="connsiteX15" fmla="*/ 99892 w 1506139"/>
              <a:gd name="connsiteY15" fmla="*/ 945136 h 1275549"/>
              <a:gd name="connsiteX16" fmla="*/ 69156 w 1506139"/>
              <a:gd name="connsiteY16" fmla="*/ 899032 h 1275549"/>
              <a:gd name="connsiteX17" fmla="*/ 46104 w 1506139"/>
              <a:gd name="connsiteY17" fmla="*/ 860611 h 1275549"/>
              <a:gd name="connsiteX18" fmla="*/ 23052 w 1506139"/>
              <a:gd name="connsiteY18" fmla="*/ 806823 h 1275549"/>
              <a:gd name="connsiteX19" fmla="*/ 0 w 1506139"/>
              <a:gd name="connsiteY19" fmla="*/ 745351 h 1275549"/>
              <a:gd name="connsiteX20" fmla="*/ 7684 w 1506139"/>
              <a:gd name="connsiteY20" fmla="*/ 545566 h 1275549"/>
              <a:gd name="connsiteX21" fmla="*/ 30736 w 1506139"/>
              <a:gd name="connsiteY21" fmla="*/ 461042 h 1275549"/>
              <a:gd name="connsiteX22" fmla="*/ 38420 w 1506139"/>
              <a:gd name="connsiteY22" fmla="*/ 422622 h 1275549"/>
              <a:gd name="connsiteX23" fmla="*/ 115260 w 1506139"/>
              <a:gd name="connsiteY23" fmla="*/ 361149 h 1275549"/>
              <a:gd name="connsiteX24" fmla="*/ 284309 w 1506139"/>
              <a:gd name="connsiteY24" fmla="*/ 338097 h 1275549"/>
              <a:gd name="connsiteX25" fmla="*/ 407254 w 1506139"/>
              <a:gd name="connsiteY25" fmla="*/ 299677 h 1275549"/>
              <a:gd name="connsiteX26" fmla="*/ 468726 w 1506139"/>
              <a:gd name="connsiteY26" fmla="*/ 261257 h 1275549"/>
              <a:gd name="connsiteX27" fmla="*/ 522514 w 1506139"/>
              <a:gd name="connsiteY27" fmla="*/ 199785 h 1275549"/>
              <a:gd name="connsiteX28" fmla="*/ 568618 w 1506139"/>
              <a:gd name="connsiteY28" fmla="*/ 122944 h 1275549"/>
              <a:gd name="connsiteX29" fmla="*/ 614723 w 1506139"/>
              <a:gd name="connsiteY29" fmla="*/ 38420 h 1275549"/>
              <a:gd name="connsiteX30" fmla="*/ 745351 w 1506139"/>
              <a:gd name="connsiteY30" fmla="*/ 0 h 1275549"/>
              <a:gd name="connsiteX31" fmla="*/ 1098817 w 1506139"/>
              <a:gd name="connsiteY31" fmla="*/ 7684 h 1275549"/>
              <a:gd name="connsiteX32" fmla="*/ 1121869 w 1506139"/>
              <a:gd name="connsiteY32" fmla="*/ 15368 h 1275549"/>
              <a:gd name="connsiteX33" fmla="*/ 1160289 w 1506139"/>
              <a:gd name="connsiteY33" fmla="*/ 23052 h 1275549"/>
              <a:gd name="connsiteX34" fmla="*/ 1214077 w 1506139"/>
              <a:gd name="connsiteY34" fmla="*/ 61472 h 1275549"/>
              <a:gd name="connsiteX35" fmla="*/ 1260181 w 1506139"/>
              <a:gd name="connsiteY35" fmla="*/ 76840 h 1275549"/>
              <a:gd name="connsiteX36" fmla="*/ 1313970 w 1506139"/>
              <a:gd name="connsiteY36" fmla="*/ 130628 h 1275549"/>
              <a:gd name="connsiteX37" fmla="*/ 1375442 w 1506139"/>
              <a:gd name="connsiteY37" fmla="*/ 184416 h 1275549"/>
              <a:gd name="connsiteX38" fmla="*/ 1390810 w 1506139"/>
              <a:gd name="connsiteY38" fmla="*/ 207469 h 1275549"/>
              <a:gd name="connsiteX39" fmla="*/ 1429230 w 1506139"/>
              <a:gd name="connsiteY39" fmla="*/ 268941 h 1275549"/>
              <a:gd name="connsiteX40" fmla="*/ 1444598 w 1506139"/>
              <a:gd name="connsiteY40" fmla="*/ 330413 h 1275549"/>
              <a:gd name="connsiteX41" fmla="*/ 1459966 w 1506139"/>
              <a:gd name="connsiteY41" fmla="*/ 353465 h 1275549"/>
              <a:gd name="connsiteX42" fmla="*/ 1498387 w 1506139"/>
              <a:gd name="connsiteY42" fmla="*/ 437990 h 1275549"/>
              <a:gd name="connsiteX43" fmla="*/ 1506071 w 1506139"/>
              <a:gd name="connsiteY43" fmla="*/ 484094 h 1275549"/>
              <a:gd name="connsiteX44" fmla="*/ 1467650 w 1506139"/>
              <a:gd name="connsiteY44" fmla="*/ 929768 h 1275549"/>
              <a:gd name="connsiteX45" fmla="*/ 1459966 w 1506139"/>
              <a:gd name="connsiteY45" fmla="*/ 983556 h 1275549"/>
              <a:gd name="connsiteX46" fmla="*/ 1444598 w 1506139"/>
              <a:gd name="connsiteY46" fmla="*/ 1014292 h 1275549"/>
              <a:gd name="connsiteX47" fmla="*/ 1429230 w 1506139"/>
              <a:gd name="connsiteY47" fmla="*/ 1052712 h 1275549"/>
              <a:gd name="connsiteX48" fmla="*/ 1406178 w 1506139"/>
              <a:gd name="connsiteY48" fmla="*/ 1083448 h 1275549"/>
              <a:gd name="connsiteX49" fmla="*/ 1367758 w 1506139"/>
              <a:gd name="connsiteY49" fmla="*/ 1129553 h 1275549"/>
              <a:gd name="connsiteX50" fmla="*/ 1298602 w 1506139"/>
              <a:gd name="connsiteY50" fmla="*/ 1167973 h 1275549"/>
              <a:gd name="connsiteX51" fmla="*/ 1267866 w 1506139"/>
              <a:gd name="connsiteY51" fmla="*/ 1175657 h 1275549"/>
              <a:gd name="connsiteX52" fmla="*/ 1198709 w 1506139"/>
              <a:gd name="connsiteY52" fmla="*/ 1214077 h 1275549"/>
              <a:gd name="connsiteX53" fmla="*/ 1014292 w 1506139"/>
              <a:gd name="connsiteY53" fmla="*/ 1221761 h 1275549"/>
              <a:gd name="connsiteX54" fmla="*/ 929768 w 1506139"/>
              <a:gd name="connsiteY54" fmla="*/ 1244813 h 1275549"/>
              <a:gd name="connsiteX55" fmla="*/ 906716 w 1506139"/>
              <a:gd name="connsiteY55" fmla="*/ 1260181 h 1275549"/>
              <a:gd name="connsiteX56" fmla="*/ 868296 w 1506139"/>
              <a:gd name="connsiteY56" fmla="*/ 1275549 h 1275549"/>
              <a:gd name="connsiteX57" fmla="*/ 791455 w 1506139"/>
              <a:gd name="connsiteY57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68834 w 1506139"/>
              <a:gd name="connsiteY8" fmla="*/ 1129553 h 1275549"/>
              <a:gd name="connsiteX9" fmla="*/ 338097 w 1506139"/>
              <a:gd name="connsiteY9" fmla="*/ 1121869 h 1275549"/>
              <a:gd name="connsiteX10" fmla="*/ 284309 w 1506139"/>
              <a:gd name="connsiteY10" fmla="*/ 1106501 h 1275549"/>
              <a:gd name="connsiteX11" fmla="*/ 261257 w 1506139"/>
              <a:gd name="connsiteY11" fmla="*/ 1091132 h 1275549"/>
              <a:gd name="connsiteX12" fmla="*/ 192101 w 1506139"/>
              <a:gd name="connsiteY12" fmla="*/ 1060396 h 1275549"/>
              <a:gd name="connsiteX13" fmla="*/ 145997 w 1506139"/>
              <a:gd name="connsiteY13" fmla="*/ 1014292 h 1275549"/>
              <a:gd name="connsiteX14" fmla="*/ 107576 w 1506139"/>
              <a:gd name="connsiteY14" fmla="*/ 968188 h 1275549"/>
              <a:gd name="connsiteX15" fmla="*/ 99892 w 1506139"/>
              <a:gd name="connsiteY15" fmla="*/ 945136 h 1275549"/>
              <a:gd name="connsiteX16" fmla="*/ 69156 w 1506139"/>
              <a:gd name="connsiteY16" fmla="*/ 899032 h 1275549"/>
              <a:gd name="connsiteX17" fmla="*/ 46104 w 1506139"/>
              <a:gd name="connsiteY17" fmla="*/ 860611 h 1275549"/>
              <a:gd name="connsiteX18" fmla="*/ 23052 w 1506139"/>
              <a:gd name="connsiteY18" fmla="*/ 806823 h 1275549"/>
              <a:gd name="connsiteX19" fmla="*/ 0 w 1506139"/>
              <a:gd name="connsiteY19" fmla="*/ 745351 h 1275549"/>
              <a:gd name="connsiteX20" fmla="*/ 7684 w 1506139"/>
              <a:gd name="connsiteY20" fmla="*/ 545566 h 1275549"/>
              <a:gd name="connsiteX21" fmla="*/ 30736 w 1506139"/>
              <a:gd name="connsiteY21" fmla="*/ 461042 h 1275549"/>
              <a:gd name="connsiteX22" fmla="*/ 38420 w 1506139"/>
              <a:gd name="connsiteY22" fmla="*/ 422622 h 1275549"/>
              <a:gd name="connsiteX23" fmla="*/ 115260 w 1506139"/>
              <a:gd name="connsiteY23" fmla="*/ 361149 h 1275549"/>
              <a:gd name="connsiteX24" fmla="*/ 284309 w 1506139"/>
              <a:gd name="connsiteY24" fmla="*/ 338097 h 1275549"/>
              <a:gd name="connsiteX25" fmla="*/ 407254 w 1506139"/>
              <a:gd name="connsiteY25" fmla="*/ 299677 h 1275549"/>
              <a:gd name="connsiteX26" fmla="*/ 468726 w 1506139"/>
              <a:gd name="connsiteY26" fmla="*/ 261257 h 1275549"/>
              <a:gd name="connsiteX27" fmla="*/ 522514 w 1506139"/>
              <a:gd name="connsiteY27" fmla="*/ 199785 h 1275549"/>
              <a:gd name="connsiteX28" fmla="*/ 568618 w 1506139"/>
              <a:gd name="connsiteY28" fmla="*/ 122944 h 1275549"/>
              <a:gd name="connsiteX29" fmla="*/ 614723 w 1506139"/>
              <a:gd name="connsiteY29" fmla="*/ 38420 h 1275549"/>
              <a:gd name="connsiteX30" fmla="*/ 745351 w 1506139"/>
              <a:gd name="connsiteY30" fmla="*/ 0 h 1275549"/>
              <a:gd name="connsiteX31" fmla="*/ 1098817 w 1506139"/>
              <a:gd name="connsiteY31" fmla="*/ 7684 h 1275549"/>
              <a:gd name="connsiteX32" fmla="*/ 1160289 w 1506139"/>
              <a:gd name="connsiteY32" fmla="*/ 23052 h 1275549"/>
              <a:gd name="connsiteX33" fmla="*/ 1214077 w 1506139"/>
              <a:gd name="connsiteY33" fmla="*/ 61472 h 1275549"/>
              <a:gd name="connsiteX34" fmla="*/ 1260181 w 1506139"/>
              <a:gd name="connsiteY34" fmla="*/ 76840 h 1275549"/>
              <a:gd name="connsiteX35" fmla="*/ 1313970 w 1506139"/>
              <a:gd name="connsiteY35" fmla="*/ 130628 h 1275549"/>
              <a:gd name="connsiteX36" fmla="*/ 1375442 w 1506139"/>
              <a:gd name="connsiteY36" fmla="*/ 184416 h 1275549"/>
              <a:gd name="connsiteX37" fmla="*/ 1390810 w 1506139"/>
              <a:gd name="connsiteY37" fmla="*/ 207469 h 1275549"/>
              <a:gd name="connsiteX38" fmla="*/ 1429230 w 1506139"/>
              <a:gd name="connsiteY38" fmla="*/ 268941 h 1275549"/>
              <a:gd name="connsiteX39" fmla="*/ 1444598 w 1506139"/>
              <a:gd name="connsiteY39" fmla="*/ 330413 h 1275549"/>
              <a:gd name="connsiteX40" fmla="*/ 1459966 w 1506139"/>
              <a:gd name="connsiteY40" fmla="*/ 353465 h 1275549"/>
              <a:gd name="connsiteX41" fmla="*/ 1498387 w 1506139"/>
              <a:gd name="connsiteY41" fmla="*/ 437990 h 1275549"/>
              <a:gd name="connsiteX42" fmla="*/ 1506071 w 1506139"/>
              <a:gd name="connsiteY42" fmla="*/ 484094 h 1275549"/>
              <a:gd name="connsiteX43" fmla="*/ 1467650 w 1506139"/>
              <a:gd name="connsiteY43" fmla="*/ 929768 h 1275549"/>
              <a:gd name="connsiteX44" fmla="*/ 1459966 w 1506139"/>
              <a:gd name="connsiteY44" fmla="*/ 983556 h 1275549"/>
              <a:gd name="connsiteX45" fmla="*/ 1444598 w 1506139"/>
              <a:gd name="connsiteY45" fmla="*/ 1014292 h 1275549"/>
              <a:gd name="connsiteX46" fmla="*/ 1429230 w 1506139"/>
              <a:gd name="connsiteY46" fmla="*/ 1052712 h 1275549"/>
              <a:gd name="connsiteX47" fmla="*/ 1406178 w 1506139"/>
              <a:gd name="connsiteY47" fmla="*/ 1083448 h 1275549"/>
              <a:gd name="connsiteX48" fmla="*/ 1367758 w 1506139"/>
              <a:gd name="connsiteY48" fmla="*/ 1129553 h 1275549"/>
              <a:gd name="connsiteX49" fmla="*/ 1298602 w 1506139"/>
              <a:gd name="connsiteY49" fmla="*/ 1167973 h 1275549"/>
              <a:gd name="connsiteX50" fmla="*/ 1267866 w 1506139"/>
              <a:gd name="connsiteY50" fmla="*/ 1175657 h 1275549"/>
              <a:gd name="connsiteX51" fmla="*/ 1198709 w 1506139"/>
              <a:gd name="connsiteY51" fmla="*/ 1214077 h 1275549"/>
              <a:gd name="connsiteX52" fmla="*/ 1014292 w 1506139"/>
              <a:gd name="connsiteY52" fmla="*/ 1221761 h 1275549"/>
              <a:gd name="connsiteX53" fmla="*/ 929768 w 1506139"/>
              <a:gd name="connsiteY53" fmla="*/ 1244813 h 1275549"/>
              <a:gd name="connsiteX54" fmla="*/ 906716 w 1506139"/>
              <a:gd name="connsiteY54" fmla="*/ 1260181 h 1275549"/>
              <a:gd name="connsiteX55" fmla="*/ 868296 w 1506139"/>
              <a:gd name="connsiteY55" fmla="*/ 1275549 h 1275549"/>
              <a:gd name="connsiteX56" fmla="*/ 791455 w 1506139"/>
              <a:gd name="connsiteY56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68834 w 1506139"/>
              <a:gd name="connsiteY8" fmla="*/ 1129553 h 1275549"/>
              <a:gd name="connsiteX9" fmla="*/ 338097 w 1506139"/>
              <a:gd name="connsiteY9" fmla="*/ 1121869 h 1275549"/>
              <a:gd name="connsiteX10" fmla="*/ 284309 w 1506139"/>
              <a:gd name="connsiteY10" fmla="*/ 1106501 h 1275549"/>
              <a:gd name="connsiteX11" fmla="*/ 261257 w 1506139"/>
              <a:gd name="connsiteY11" fmla="*/ 1091132 h 1275549"/>
              <a:gd name="connsiteX12" fmla="*/ 192101 w 1506139"/>
              <a:gd name="connsiteY12" fmla="*/ 1060396 h 1275549"/>
              <a:gd name="connsiteX13" fmla="*/ 145997 w 1506139"/>
              <a:gd name="connsiteY13" fmla="*/ 1014292 h 1275549"/>
              <a:gd name="connsiteX14" fmla="*/ 107576 w 1506139"/>
              <a:gd name="connsiteY14" fmla="*/ 968188 h 1275549"/>
              <a:gd name="connsiteX15" fmla="*/ 99892 w 1506139"/>
              <a:gd name="connsiteY15" fmla="*/ 945136 h 1275549"/>
              <a:gd name="connsiteX16" fmla="*/ 69156 w 1506139"/>
              <a:gd name="connsiteY16" fmla="*/ 899032 h 1275549"/>
              <a:gd name="connsiteX17" fmla="*/ 46104 w 1506139"/>
              <a:gd name="connsiteY17" fmla="*/ 860611 h 1275549"/>
              <a:gd name="connsiteX18" fmla="*/ 23052 w 1506139"/>
              <a:gd name="connsiteY18" fmla="*/ 806823 h 1275549"/>
              <a:gd name="connsiteX19" fmla="*/ 0 w 1506139"/>
              <a:gd name="connsiteY19" fmla="*/ 745351 h 1275549"/>
              <a:gd name="connsiteX20" fmla="*/ 7684 w 1506139"/>
              <a:gd name="connsiteY20" fmla="*/ 545566 h 1275549"/>
              <a:gd name="connsiteX21" fmla="*/ 30736 w 1506139"/>
              <a:gd name="connsiteY21" fmla="*/ 461042 h 1275549"/>
              <a:gd name="connsiteX22" fmla="*/ 38420 w 1506139"/>
              <a:gd name="connsiteY22" fmla="*/ 422622 h 1275549"/>
              <a:gd name="connsiteX23" fmla="*/ 115260 w 1506139"/>
              <a:gd name="connsiteY23" fmla="*/ 361149 h 1275549"/>
              <a:gd name="connsiteX24" fmla="*/ 284309 w 1506139"/>
              <a:gd name="connsiteY24" fmla="*/ 338097 h 1275549"/>
              <a:gd name="connsiteX25" fmla="*/ 407254 w 1506139"/>
              <a:gd name="connsiteY25" fmla="*/ 299677 h 1275549"/>
              <a:gd name="connsiteX26" fmla="*/ 468726 w 1506139"/>
              <a:gd name="connsiteY26" fmla="*/ 261257 h 1275549"/>
              <a:gd name="connsiteX27" fmla="*/ 522514 w 1506139"/>
              <a:gd name="connsiteY27" fmla="*/ 199785 h 1275549"/>
              <a:gd name="connsiteX28" fmla="*/ 568618 w 1506139"/>
              <a:gd name="connsiteY28" fmla="*/ 122944 h 1275549"/>
              <a:gd name="connsiteX29" fmla="*/ 614723 w 1506139"/>
              <a:gd name="connsiteY29" fmla="*/ 38420 h 1275549"/>
              <a:gd name="connsiteX30" fmla="*/ 745351 w 1506139"/>
              <a:gd name="connsiteY30" fmla="*/ 0 h 1275549"/>
              <a:gd name="connsiteX31" fmla="*/ 1098817 w 1506139"/>
              <a:gd name="connsiteY31" fmla="*/ 7684 h 1275549"/>
              <a:gd name="connsiteX32" fmla="*/ 1160289 w 1506139"/>
              <a:gd name="connsiteY32" fmla="*/ 23052 h 1275549"/>
              <a:gd name="connsiteX33" fmla="*/ 1214077 w 1506139"/>
              <a:gd name="connsiteY33" fmla="*/ 61472 h 1275549"/>
              <a:gd name="connsiteX34" fmla="*/ 1260181 w 1506139"/>
              <a:gd name="connsiteY34" fmla="*/ 76840 h 1275549"/>
              <a:gd name="connsiteX35" fmla="*/ 1313970 w 1506139"/>
              <a:gd name="connsiteY35" fmla="*/ 130628 h 1275549"/>
              <a:gd name="connsiteX36" fmla="*/ 1375442 w 1506139"/>
              <a:gd name="connsiteY36" fmla="*/ 184416 h 1275549"/>
              <a:gd name="connsiteX37" fmla="*/ 1390810 w 1506139"/>
              <a:gd name="connsiteY37" fmla="*/ 207469 h 1275549"/>
              <a:gd name="connsiteX38" fmla="*/ 1429230 w 1506139"/>
              <a:gd name="connsiteY38" fmla="*/ 268941 h 1275549"/>
              <a:gd name="connsiteX39" fmla="*/ 1444598 w 1506139"/>
              <a:gd name="connsiteY39" fmla="*/ 330413 h 1275549"/>
              <a:gd name="connsiteX40" fmla="*/ 1459966 w 1506139"/>
              <a:gd name="connsiteY40" fmla="*/ 353465 h 1275549"/>
              <a:gd name="connsiteX41" fmla="*/ 1498387 w 1506139"/>
              <a:gd name="connsiteY41" fmla="*/ 437990 h 1275549"/>
              <a:gd name="connsiteX42" fmla="*/ 1506071 w 1506139"/>
              <a:gd name="connsiteY42" fmla="*/ 484094 h 1275549"/>
              <a:gd name="connsiteX43" fmla="*/ 1467650 w 1506139"/>
              <a:gd name="connsiteY43" fmla="*/ 929768 h 1275549"/>
              <a:gd name="connsiteX44" fmla="*/ 1459966 w 1506139"/>
              <a:gd name="connsiteY44" fmla="*/ 983556 h 1275549"/>
              <a:gd name="connsiteX45" fmla="*/ 1429230 w 1506139"/>
              <a:gd name="connsiteY45" fmla="*/ 1052712 h 1275549"/>
              <a:gd name="connsiteX46" fmla="*/ 1406178 w 1506139"/>
              <a:gd name="connsiteY46" fmla="*/ 1083448 h 1275549"/>
              <a:gd name="connsiteX47" fmla="*/ 1367758 w 1506139"/>
              <a:gd name="connsiteY47" fmla="*/ 1129553 h 1275549"/>
              <a:gd name="connsiteX48" fmla="*/ 1298602 w 1506139"/>
              <a:gd name="connsiteY48" fmla="*/ 1167973 h 1275549"/>
              <a:gd name="connsiteX49" fmla="*/ 1267866 w 1506139"/>
              <a:gd name="connsiteY49" fmla="*/ 1175657 h 1275549"/>
              <a:gd name="connsiteX50" fmla="*/ 1198709 w 1506139"/>
              <a:gd name="connsiteY50" fmla="*/ 1214077 h 1275549"/>
              <a:gd name="connsiteX51" fmla="*/ 1014292 w 1506139"/>
              <a:gd name="connsiteY51" fmla="*/ 1221761 h 1275549"/>
              <a:gd name="connsiteX52" fmla="*/ 929768 w 1506139"/>
              <a:gd name="connsiteY52" fmla="*/ 1244813 h 1275549"/>
              <a:gd name="connsiteX53" fmla="*/ 906716 w 1506139"/>
              <a:gd name="connsiteY53" fmla="*/ 1260181 h 1275549"/>
              <a:gd name="connsiteX54" fmla="*/ 868296 w 1506139"/>
              <a:gd name="connsiteY54" fmla="*/ 1275549 h 1275549"/>
              <a:gd name="connsiteX55" fmla="*/ 791455 w 1506139"/>
              <a:gd name="connsiteY55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68834 w 1506139"/>
              <a:gd name="connsiteY8" fmla="*/ 1129553 h 1275549"/>
              <a:gd name="connsiteX9" fmla="*/ 338097 w 1506139"/>
              <a:gd name="connsiteY9" fmla="*/ 1121869 h 1275549"/>
              <a:gd name="connsiteX10" fmla="*/ 284309 w 1506139"/>
              <a:gd name="connsiteY10" fmla="*/ 1106501 h 1275549"/>
              <a:gd name="connsiteX11" fmla="*/ 261257 w 1506139"/>
              <a:gd name="connsiteY11" fmla="*/ 1091132 h 1275549"/>
              <a:gd name="connsiteX12" fmla="*/ 192101 w 1506139"/>
              <a:gd name="connsiteY12" fmla="*/ 1060396 h 1275549"/>
              <a:gd name="connsiteX13" fmla="*/ 145997 w 1506139"/>
              <a:gd name="connsiteY13" fmla="*/ 1014292 h 1275549"/>
              <a:gd name="connsiteX14" fmla="*/ 107576 w 1506139"/>
              <a:gd name="connsiteY14" fmla="*/ 968188 h 1275549"/>
              <a:gd name="connsiteX15" fmla="*/ 99892 w 1506139"/>
              <a:gd name="connsiteY15" fmla="*/ 945136 h 1275549"/>
              <a:gd name="connsiteX16" fmla="*/ 69156 w 1506139"/>
              <a:gd name="connsiteY16" fmla="*/ 899032 h 1275549"/>
              <a:gd name="connsiteX17" fmla="*/ 46104 w 1506139"/>
              <a:gd name="connsiteY17" fmla="*/ 860611 h 1275549"/>
              <a:gd name="connsiteX18" fmla="*/ 23052 w 1506139"/>
              <a:gd name="connsiteY18" fmla="*/ 806823 h 1275549"/>
              <a:gd name="connsiteX19" fmla="*/ 0 w 1506139"/>
              <a:gd name="connsiteY19" fmla="*/ 745351 h 1275549"/>
              <a:gd name="connsiteX20" fmla="*/ 7684 w 1506139"/>
              <a:gd name="connsiteY20" fmla="*/ 545566 h 1275549"/>
              <a:gd name="connsiteX21" fmla="*/ 30736 w 1506139"/>
              <a:gd name="connsiteY21" fmla="*/ 461042 h 1275549"/>
              <a:gd name="connsiteX22" fmla="*/ 38420 w 1506139"/>
              <a:gd name="connsiteY22" fmla="*/ 422622 h 1275549"/>
              <a:gd name="connsiteX23" fmla="*/ 115260 w 1506139"/>
              <a:gd name="connsiteY23" fmla="*/ 361149 h 1275549"/>
              <a:gd name="connsiteX24" fmla="*/ 284309 w 1506139"/>
              <a:gd name="connsiteY24" fmla="*/ 338097 h 1275549"/>
              <a:gd name="connsiteX25" fmla="*/ 407254 w 1506139"/>
              <a:gd name="connsiteY25" fmla="*/ 299677 h 1275549"/>
              <a:gd name="connsiteX26" fmla="*/ 468726 w 1506139"/>
              <a:gd name="connsiteY26" fmla="*/ 261257 h 1275549"/>
              <a:gd name="connsiteX27" fmla="*/ 522514 w 1506139"/>
              <a:gd name="connsiteY27" fmla="*/ 199785 h 1275549"/>
              <a:gd name="connsiteX28" fmla="*/ 568618 w 1506139"/>
              <a:gd name="connsiteY28" fmla="*/ 122944 h 1275549"/>
              <a:gd name="connsiteX29" fmla="*/ 614723 w 1506139"/>
              <a:gd name="connsiteY29" fmla="*/ 38420 h 1275549"/>
              <a:gd name="connsiteX30" fmla="*/ 745351 w 1506139"/>
              <a:gd name="connsiteY30" fmla="*/ 0 h 1275549"/>
              <a:gd name="connsiteX31" fmla="*/ 1098817 w 1506139"/>
              <a:gd name="connsiteY31" fmla="*/ 7684 h 1275549"/>
              <a:gd name="connsiteX32" fmla="*/ 1160289 w 1506139"/>
              <a:gd name="connsiteY32" fmla="*/ 23052 h 1275549"/>
              <a:gd name="connsiteX33" fmla="*/ 1214077 w 1506139"/>
              <a:gd name="connsiteY33" fmla="*/ 61472 h 1275549"/>
              <a:gd name="connsiteX34" fmla="*/ 1260181 w 1506139"/>
              <a:gd name="connsiteY34" fmla="*/ 76840 h 1275549"/>
              <a:gd name="connsiteX35" fmla="*/ 1313970 w 1506139"/>
              <a:gd name="connsiteY35" fmla="*/ 130628 h 1275549"/>
              <a:gd name="connsiteX36" fmla="*/ 1390810 w 1506139"/>
              <a:gd name="connsiteY36" fmla="*/ 207469 h 1275549"/>
              <a:gd name="connsiteX37" fmla="*/ 1429230 w 1506139"/>
              <a:gd name="connsiteY37" fmla="*/ 268941 h 1275549"/>
              <a:gd name="connsiteX38" fmla="*/ 1444598 w 1506139"/>
              <a:gd name="connsiteY38" fmla="*/ 330413 h 1275549"/>
              <a:gd name="connsiteX39" fmla="*/ 1459966 w 1506139"/>
              <a:gd name="connsiteY39" fmla="*/ 353465 h 1275549"/>
              <a:gd name="connsiteX40" fmla="*/ 1498387 w 1506139"/>
              <a:gd name="connsiteY40" fmla="*/ 437990 h 1275549"/>
              <a:gd name="connsiteX41" fmla="*/ 1506071 w 1506139"/>
              <a:gd name="connsiteY41" fmla="*/ 484094 h 1275549"/>
              <a:gd name="connsiteX42" fmla="*/ 1467650 w 1506139"/>
              <a:gd name="connsiteY42" fmla="*/ 929768 h 1275549"/>
              <a:gd name="connsiteX43" fmla="*/ 1459966 w 1506139"/>
              <a:gd name="connsiteY43" fmla="*/ 983556 h 1275549"/>
              <a:gd name="connsiteX44" fmla="*/ 1429230 w 1506139"/>
              <a:gd name="connsiteY44" fmla="*/ 1052712 h 1275549"/>
              <a:gd name="connsiteX45" fmla="*/ 1406178 w 1506139"/>
              <a:gd name="connsiteY45" fmla="*/ 1083448 h 1275549"/>
              <a:gd name="connsiteX46" fmla="*/ 1367758 w 1506139"/>
              <a:gd name="connsiteY46" fmla="*/ 1129553 h 1275549"/>
              <a:gd name="connsiteX47" fmla="*/ 1298602 w 1506139"/>
              <a:gd name="connsiteY47" fmla="*/ 1167973 h 1275549"/>
              <a:gd name="connsiteX48" fmla="*/ 1267866 w 1506139"/>
              <a:gd name="connsiteY48" fmla="*/ 1175657 h 1275549"/>
              <a:gd name="connsiteX49" fmla="*/ 1198709 w 1506139"/>
              <a:gd name="connsiteY49" fmla="*/ 1214077 h 1275549"/>
              <a:gd name="connsiteX50" fmla="*/ 1014292 w 1506139"/>
              <a:gd name="connsiteY50" fmla="*/ 1221761 h 1275549"/>
              <a:gd name="connsiteX51" fmla="*/ 929768 w 1506139"/>
              <a:gd name="connsiteY51" fmla="*/ 1244813 h 1275549"/>
              <a:gd name="connsiteX52" fmla="*/ 906716 w 1506139"/>
              <a:gd name="connsiteY52" fmla="*/ 1260181 h 1275549"/>
              <a:gd name="connsiteX53" fmla="*/ 868296 w 1506139"/>
              <a:gd name="connsiteY53" fmla="*/ 1275549 h 1275549"/>
              <a:gd name="connsiteX54" fmla="*/ 791455 w 1506139"/>
              <a:gd name="connsiteY54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68834 w 1506139"/>
              <a:gd name="connsiteY8" fmla="*/ 1129553 h 1275549"/>
              <a:gd name="connsiteX9" fmla="*/ 338097 w 1506139"/>
              <a:gd name="connsiteY9" fmla="*/ 1121869 h 1275549"/>
              <a:gd name="connsiteX10" fmla="*/ 284309 w 1506139"/>
              <a:gd name="connsiteY10" fmla="*/ 1106501 h 1275549"/>
              <a:gd name="connsiteX11" fmla="*/ 261257 w 1506139"/>
              <a:gd name="connsiteY11" fmla="*/ 1091132 h 1275549"/>
              <a:gd name="connsiteX12" fmla="*/ 192101 w 1506139"/>
              <a:gd name="connsiteY12" fmla="*/ 1060396 h 1275549"/>
              <a:gd name="connsiteX13" fmla="*/ 145997 w 1506139"/>
              <a:gd name="connsiteY13" fmla="*/ 1014292 h 1275549"/>
              <a:gd name="connsiteX14" fmla="*/ 107576 w 1506139"/>
              <a:gd name="connsiteY14" fmla="*/ 968188 h 1275549"/>
              <a:gd name="connsiteX15" fmla="*/ 69156 w 1506139"/>
              <a:gd name="connsiteY15" fmla="*/ 899032 h 1275549"/>
              <a:gd name="connsiteX16" fmla="*/ 46104 w 1506139"/>
              <a:gd name="connsiteY16" fmla="*/ 860611 h 1275549"/>
              <a:gd name="connsiteX17" fmla="*/ 23052 w 1506139"/>
              <a:gd name="connsiteY17" fmla="*/ 806823 h 1275549"/>
              <a:gd name="connsiteX18" fmla="*/ 0 w 1506139"/>
              <a:gd name="connsiteY18" fmla="*/ 745351 h 1275549"/>
              <a:gd name="connsiteX19" fmla="*/ 7684 w 1506139"/>
              <a:gd name="connsiteY19" fmla="*/ 545566 h 1275549"/>
              <a:gd name="connsiteX20" fmla="*/ 30736 w 1506139"/>
              <a:gd name="connsiteY20" fmla="*/ 461042 h 1275549"/>
              <a:gd name="connsiteX21" fmla="*/ 38420 w 1506139"/>
              <a:gd name="connsiteY21" fmla="*/ 422622 h 1275549"/>
              <a:gd name="connsiteX22" fmla="*/ 115260 w 1506139"/>
              <a:gd name="connsiteY22" fmla="*/ 361149 h 1275549"/>
              <a:gd name="connsiteX23" fmla="*/ 284309 w 1506139"/>
              <a:gd name="connsiteY23" fmla="*/ 338097 h 1275549"/>
              <a:gd name="connsiteX24" fmla="*/ 407254 w 1506139"/>
              <a:gd name="connsiteY24" fmla="*/ 299677 h 1275549"/>
              <a:gd name="connsiteX25" fmla="*/ 468726 w 1506139"/>
              <a:gd name="connsiteY25" fmla="*/ 261257 h 1275549"/>
              <a:gd name="connsiteX26" fmla="*/ 522514 w 1506139"/>
              <a:gd name="connsiteY26" fmla="*/ 199785 h 1275549"/>
              <a:gd name="connsiteX27" fmla="*/ 568618 w 1506139"/>
              <a:gd name="connsiteY27" fmla="*/ 122944 h 1275549"/>
              <a:gd name="connsiteX28" fmla="*/ 614723 w 1506139"/>
              <a:gd name="connsiteY28" fmla="*/ 38420 h 1275549"/>
              <a:gd name="connsiteX29" fmla="*/ 745351 w 1506139"/>
              <a:gd name="connsiteY29" fmla="*/ 0 h 1275549"/>
              <a:gd name="connsiteX30" fmla="*/ 1098817 w 1506139"/>
              <a:gd name="connsiteY30" fmla="*/ 7684 h 1275549"/>
              <a:gd name="connsiteX31" fmla="*/ 1160289 w 1506139"/>
              <a:gd name="connsiteY31" fmla="*/ 23052 h 1275549"/>
              <a:gd name="connsiteX32" fmla="*/ 1214077 w 1506139"/>
              <a:gd name="connsiteY32" fmla="*/ 61472 h 1275549"/>
              <a:gd name="connsiteX33" fmla="*/ 1260181 w 1506139"/>
              <a:gd name="connsiteY33" fmla="*/ 76840 h 1275549"/>
              <a:gd name="connsiteX34" fmla="*/ 1313970 w 1506139"/>
              <a:gd name="connsiteY34" fmla="*/ 130628 h 1275549"/>
              <a:gd name="connsiteX35" fmla="*/ 1390810 w 1506139"/>
              <a:gd name="connsiteY35" fmla="*/ 207469 h 1275549"/>
              <a:gd name="connsiteX36" fmla="*/ 1429230 w 1506139"/>
              <a:gd name="connsiteY36" fmla="*/ 268941 h 1275549"/>
              <a:gd name="connsiteX37" fmla="*/ 1444598 w 1506139"/>
              <a:gd name="connsiteY37" fmla="*/ 330413 h 1275549"/>
              <a:gd name="connsiteX38" fmla="*/ 1459966 w 1506139"/>
              <a:gd name="connsiteY38" fmla="*/ 353465 h 1275549"/>
              <a:gd name="connsiteX39" fmla="*/ 1498387 w 1506139"/>
              <a:gd name="connsiteY39" fmla="*/ 437990 h 1275549"/>
              <a:gd name="connsiteX40" fmla="*/ 1506071 w 1506139"/>
              <a:gd name="connsiteY40" fmla="*/ 484094 h 1275549"/>
              <a:gd name="connsiteX41" fmla="*/ 1467650 w 1506139"/>
              <a:gd name="connsiteY41" fmla="*/ 929768 h 1275549"/>
              <a:gd name="connsiteX42" fmla="*/ 1459966 w 1506139"/>
              <a:gd name="connsiteY42" fmla="*/ 983556 h 1275549"/>
              <a:gd name="connsiteX43" fmla="*/ 1429230 w 1506139"/>
              <a:gd name="connsiteY43" fmla="*/ 1052712 h 1275549"/>
              <a:gd name="connsiteX44" fmla="*/ 1406178 w 1506139"/>
              <a:gd name="connsiteY44" fmla="*/ 1083448 h 1275549"/>
              <a:gd name="connsiteX45" fmla="*/ 1367758 w 1506139"/>
              <a:gd name="connsiteY45" fmla="*/ 1129553 h 1275549"/>
              <a:gd name="connsiteX46" fmla="*/ 1298602 w 1506139"/>
              <a:gd name="connsiteY46" fmla="*/ 1167973 h 1275549"/>
              <a:gd name="connsiteX47" fmla="*/ 1267866 w 1506139"/>
              <a:gd name="connsiteY47" fmla="*/ 1175657 h 1275549"/>
              <a:gd name="connsiteX48" fmla="*/ 1198709 w 1506139"/>
              <a:gd name="connsiteY48" fmla="*/ 1214077 h 1275549"/>
              <a:gd name="connsiteX49" fmla="*/ 1014292 w 1506139"/>
              <a:gd name="connsiteY49" fmla="*/ 1221761 h 1275549"/>
              <a:gd name="connsiteX50" fmla="*/ 929768 w 1506139"/>
              <a:gd name="connsiteY50" fmla="*/ 1244813 h 1275549"/>
              <a:gd name="connsiteX51" fmla="*/ 906716 w 1506139"/>
              <a:gd name="connsiteY51" fmla="*/ 1260181 h 1275549"/>
              <a:gd name="connsiteX52" fmla="*/ 868296 w 1506139"/>
              <a:gd name="connsiteY52" fmla="*/ 1275549 h 1275549"/>
              <a:gd name="connsiteX53" fmla="*/ 791455 w 1506139"/>
              <a:gd name="connsiteY53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91886 w 1506139"/>
              <a:gd name="connsiteY7" fmla="*/ 1144921 h 1275549"/>
              <a:gd name="connsiteX8" fmla="*/ 338097 w 1506139"/>
              <a:gd name="connsiteY8" fmla="*/ 1121869 h 1275549"/>
              <a:gd name="connsiteX9" fmla="*/ 284309 w 1506139"/>
              <a:gd name="connsiteY9" fmla="*/ 1106501 h 1275549"/>
              <a:gd name="connsiteX10" fmla="*/ 261257 w 1506139"/>
              <a:gd name="connsiteY10" fmla="*/ 1091132 h 1275549"/>
              <a:gd name="connsiteX11" fmla="*/ 192101 w 1506139"/>
              <a:gd name="connsiteY11" fmla="*/ 1060396 h 1275549"/>
              <a:gd name="connsiteX12" fmla="*/ 145997 w 1506139"/>
              <a:gd name="connsiteY12" fmla="*/ 1014292 h 1275549"/>
              <a:gd name="connsiteX13" fmla="*/ 107576 w 1506139"/>
              <a:gd name="connsiteY13" fmla="*/ 968188 h 1275549"/>
              <a:gd name="connsiteX14" fmla="*/ 69156 w 1506139"/>
              <a:gd name="connsiteY14" fmla="*/ 899032 h 1275549"/>
              <a:gd name="connsiteX15" fmla="*/ 46104 w 1506139"/>
              <a:gd name="connsiteY15" fmla="*/ 860611 h 1275549"/>
              <a:gd name="connsiteX16" fmla="*/ 23052 w 1506139"/>
              <a:gd name="connsiteY16" fmla="*/ 806823 h 1275549"/>
              <a:gd name="connsiteX17" fmla="*/ 0 w 1506139"/>
              <a:gd name="connsiteY17" fmla="*/ 745351 h 1275549"/>
              <a:gd name="connsiteX18" fmla="*/ 7684 w 1506139"/>
              <a:gd name="connsiteY18" fmla="*/ 545566 h 1275549"/>
              <a:gd name="connsiteX19" fmla="*/ 30736 w 1506139"/>
              <a:gd name="connsiteY19" fmla="*/ 461042 h 1275549"/>
              <a:gd name="connsiteX20" fmla="*/ 38420 w 1506139"/>
              <a:gd name="connsiteY20" fmla="*/ 422622 h 1275549"/>
              <a:gd name="connsiteX21" fmla="*/ 115260 w 1506139"/>
              <a:gd name="connsiteY21" fmla="*/ 361149 h 1275549"/>
              <a:gd name="connsiteX22" fmla="*/ 284309 w 1506139"/>
              <a:gd name="connsiteY22" fmla="*/ 338097 h 1275549"/>
              <a:gd name="connsiteX23" fmla="*/ 407254 w 1506139"/>
              <a:gd name="connsiteY23" fmla="*/ 299677 h 1275549"/>
              <a:gd name="connsiteX24" fmla="*/ 468726 w 1506139"/>
              <a:gd name="connsiteY24" fmla="*/ 261257 h 1275549"/>
              <a:gd name="connsiteX25" fmla="*/ 522514 w 1506139"/>
              <a:gd name="connsiteY25" fmla="*/ 199785 h 1275549"/>
              <a:gd name="connsiteX26" fmla="*/ 568618 w 1506139"/>
              <a:gd name="connsiteY26" fmla="*/ 122944 h 1275549"/>
              <a:gd name="connsiteX27" fmla="*/ 614723 w 1506139"/>
              <a:gd name="connsiteY27" fmla="*/ 38420 h 1275549"/>
              <a:gd name="connsiteX28" fmla="*/ 745351 w 1506139"/>
              <a:gd name="connsiteY28" fmla="*/ 0 h 1275549"/>
              <a:gd name="connsiteX29" fmla="*/ 1098817 w 1506139"/>
              <a:gd name="connsiteY29" fmla="*/ 7684 h 1275549"/>
              <a:gd name="connsiteX30" fmla="*/ 1160289 w 1506139"/>
              <a:gd name="connsiteY30" fmla="*/ 23052 h 1275549"/>
              <a:gd name="connsiteX31" fmla="*/ 1214077 w 1506139"/>
              <a:gd name="connsiteY31" fmla="*/ 61472 h 1275549"/>
              <a:gd name="connsiteX32" fmla="*/ 1260181 w 1506139"/>
              <a:gd name="connsiteY32" fmla="*/ 76840 h 1275549"/>
              <a:gd name="connsiteX33" fmla="*/ 1313970 w 1506139"/>
              <a:gd name="connsiteY33" fmla="*/ 130628 h 1275549"/>
              <a:gd name="connsiteX34" fmla="*/ 1390810 w 1506139"/>
              <a:gd name="connsiteY34" fmla="*/ 207469 h 1275549"/>
              <a:gd name="connsiteX35" fmla="*/ 1429230 w 1506139"/>
              <a:gd name="connsiteY35" fmla="*/ 268941 h 1275549"/>
              <a:gd name="connsiteX36" fmla="*/ 1444598 w 1506139"/>
              <a:gd name="connsiteY36" fmla="*/ 330413 h 1275549"/>
              <a:gd name="connsiteX37" fmla="*/ 1459966 w 1506139"/>
              <a:gd name="connsiteY37" fmla="*/ 353465 h 1275549"/>
              <a:gd name="connsiteX38" fmla="*/ 1498387 w 1506139"/>
              <a:gd name="connsiteY38" fmla="*/ 437990 h 1275549"/>
              <a:gd name="connsiteX39" fmla="*/ 1506071 w 1506139"/>
              <a:gd name="connsiteY39" fmla="*/ 484094 h 1275549"/>
              <a:gd name="connsiteX40" fmla="*/ 1467650 w 1506139"/>
              <a:gd name="connsiteY40" fmla="*/ 929768 h 1275549"/>
              <a:gd name="connsiteX41" fmla="*/ 1459966 w 1506139"/>
              <a:gd name="connsiteY41" fmla="*/ 983556 h 1275549"/>
              <a:gd name="connsiteX42" fmla="*/ 1429230 w 1506139"/>
              <a:gd name="connsiteY42" fmla="*/ 1052712 h 1275549"/>
              <a:gd name="connsiteX43" fmla="*/ 1406178 w 1506139"/>
              <a:gd name="connsiteY43" fmla="*/ 1083448 h 1275549"/>
              <a:gd name="connsiteX44" fmla="*/ 1367758 w 1506139"/>
              <a:gd name="connsiteY44" fmla="*/ 1129553 h 1275549"/>
              <a:gd name="connsiteX45" fmla="*/ 1298602 w 1506139"/>
              <a:gd name="connsiteY45" fmla="*/ 1167973 h 1275549"/>
              <a:gd name="connsiteX46" fmla="*/ 1267866 w 1506139"/>
              <a:gd name="connsiteY46" fmla="*/ 1175657 h 1275549"/>
              <a:gd name="connsiteX47" fmla="*/ 1198709 w 1506139"/>
              <a:gd name="connsiteY47" fmla="*/ 1214077 h 1275549"/>
              <a:gd name="connsiteX48" fmla="*/ 1014292 w 1506139"/>
              <a:gd name="connsiteY48" fmla="*/ 1221761 h 1275549"/>
              <a:gd name="connsiteX49" fmla="*/ 929768 w 1506139"/>
              <a:gd name="connsiteY49" fmla="*/ 1244813 h 1275549"/>
              <a:gd name="connsiteX50" fmla="*/ 906716 w 1506139"/>
              <a:gd name="connsiteY50" fmla="*/ 1260181 h 1275549"/>
              <a:gd name="connsiteX51" fmla="*/ 868296 w 1506139"/>
              <a:gd name="connsiteY51" fmla="*/ 1275549 h 1275549"/>
              <a:gd name="connsiteX52" fmla="*/ 791455 w 1506139"/>
              <a:gd name="connsiteY52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422622 w 1506139"/>
              <a:gd name="connsiteY6" fmla="*/ 1152605 h 1275549"/>
              <a:gd name="connsiteX7" fmla="*/ 338097 w 1506139"/>
              <a:gd name="connsiteY7" fmla="*/ 1121869 h 1275549"/>
              <a:gd name="connsiteX8" fmla="*/ 284309 w 1506139"/>
              <a:gd name="connsiteY8" fmla="*/ 1106501 h 1275549"/>
              <a:gd name="connsiteX9" fmla="*/ 261257 w 1506139"/>
              <a:gd name="connsiteY9" fmla="*/ 1091132 h 1275549"/>
              <a:gd name="connsiteX10" fmla="*/ 192101 w 1506139"/>
              <a:gd name="connsiteY10" fmla="*/ 1060396 h 1275549"/>
              <a:gd name="connsiteX11" fmla="*/ 145997 w 1506139"/>
              <a:gd name="connsiteY11" fmla="*/ 1014292 h 1275549"/>
              <a:gd name="connsiteX12" fmla="*/ 107576 w 1506139"/>
              <a:gd name="connsiteY12" fmla="*/ 968188 h 1275549"/>
              <a:gd name="connsiteX13" fmla="*/ 69156 w 1506139"/>
              <a:gd name="connsiteY13" fmla="*/ 899032 h 1275549"/>
              <a:gd name="connsiteX14" fmla="*/ 46104 w 1506139"/>
              <a:gd name="connsiteY14" fmla="*/ 860611 h 1275549"/>
              <a:gd name="connsiteX15" fmla="*/ 23052 w 1506139"/>
              <a:gd name="connsiteY15" fmla="*/ 806823 h 1275549"/>
              <a:gd name="connsiteX16" fmla="*/ 0 w 1506139"/>
              <a:gd name="connsiteY16" fmla="*/ 745351 h 1275549"/>
              <a:gd name="connsiteX17" fmla="*/ 7684 w 1506139"/>
              <a:gd name="connsiteY17" fmla="*/ 545566 h 1275549"/>
              <a:gd name="connsiteX18" fmla="*/ 30736 w 1506139"/>
              <a:gd name="connsiteY18" fmla="*/ 461042 h 1275549"/>
              <a:gd name="connsiteX19" fmla="*/ 38420 w 1506139"/>
              <a:gd name="connsiteY19" fmla="*/ 422622 h 1275549"/>
              <a:gd name="connsiteX20" fmla="*/ 115260 w 1506139"/>
              <a:gd name="connsiteY20" fmla="*/ 361149 h 1275549"/>
              <a:gd name="connsiteX21" fmla="*/ 284309 w 1506139"/>
              <a:gd name="connsiteY21" fmla="*/ 338097 h 1275549"/>
              <a:gd name="connsiteX22" fmla="*/ 407254 w 1506139"/>
              <a:gd name="connsiteY22" fmla="*/ 299677 h 1275549"/>
              <a:gd name="connsiteX23" fmla="*/ 468726 w 1506139"/>
              <a:gd name="connsiteY23" fmla="*/ 261257 h 1275549"/>
              <a:gd name="connsiteX24" fmla="*/ 522514 w 1506139"/>
              <a:gd name="connsiteY24" fmla="*/ 199785 h 1275549"/>
              <a:gd name="connsiteX25" fmla="*/ 568618 w 1506139"/>
              <a:gd name="connsiteY25" fmla="*/ 122944 h 1275549"/>
              <a:gd name="connsiteX26" fmla="*/ 614723 w 1506139"/>
              <a:gd name="connsiteY26" fmla="*/ 38420 h 1275549"/>
              <a:gd name="connsiteX27" fmla="*/ 745351 w 1506139"/>
              <a:gd name="connsiteY27" fmla="*/ 0 h 1275549"/>
              <a:gd name="connsiteX28" fmla="*/ 1098817 w 1506139"/>
              <a:gd name="connsiteY28" fmla="*/ 7684 h 1275549"/>
              <a:gd name="connsiteX29" fmla="*/ 1160289 w 1506139"/>
              <a:gd name="connsiteY29" fmla="*/ 23052 h 1275549"/>
              <a:gd name="connsiteX30" fmla="*/ 1214077 w 1506139"/>
              <a:gd name="connsiteY30" fmla="*/ 61472 h 1275549"/>
              <a:gd name="connsiteX31" fmla="*/ 1260181 w 1506139"/>
              <a:gd name="connsiteY31" fmla="*/ 76840 h 1275549"/>
              <a:gd name="connsiteX32" fmla="*/ 1313970 w 1506139"/>
              <a:gd name="connsiteY32" fmla="*/ 130628 h 1275549"/>
              <a:gd name="connsiteX33" fmla="*/ 1390810 w 1506139"/>
              <a:gd name="connsiteY33" fmla="*/ 207469 h 1275549"/>
              <a:gd name="connsiteX34" fmla="*/ 1429230 w 1506139"/>
              <a:gd name="connsiteY34" fmla="*/ 268941 h 1275549"/>
              <a:gd name="connsiteX35" fmla="*/ 1444598 w 1506139"/>
              <a:gd name="connsiteY35" fmla="*/ 330413 h 1275549"/>
              <a:gd name="connsiteX36" fmla="*/ 1459966 w 1506139"/>
              <a:gd name="connsiteY36" fmla="*/ 353465 h 1275549"/>
              <a:gd name="connsiteX37" fmla="*/ 1498387 w 1506139"/>
              <a:gd name="connsiteY37" fmla="*/ 437990 h 1275549"/>
              <a:gd name="connsiteX38" fmla="*/ 1506071 w 1506139"/>
              <a:gd name="connsiteY38" fmla="*/ 484094 h 1275549"/>
              <a:gd name="connsiteX39" fmla="*/ 1467650 w 1506139"/>
              <a:gd name="connsiteY39" fmla="*/ 929768 h 1275549"/>
              <a:gd name="connsiteX40" fmla="*/ 1459966 w 1506139"/>
              <a:gd name="connsiteY40" fmla="*/ 983556 h 1275549"/>
              <a:gd name="connsiteX41" fmla="*/ 1429230 w 1506139"/>
              <a:gd name="connsiteY41" fmla="*/ 1052712 h 1275549"/>
              <a:gd name="connsiteX42" fmla="*/ 1406178 w 1506139"/>
              <a:gd name="connsiteY42" fmla="*/ 1083448 h 1275549"/>
              <a:gd name="connsiteX43" fmla="*/ 1367758 w 1506139"/>
              <a:gd name="connsiteY43" fmla="*/ 1129553 h 1275549"/>
              <a:gd name="connsiteX44" fmla="*/ 1298602 w 1506139"/>
              <a:gd name="connsiteY44" fmla="*/ 1167973 h 1275549"/>
              <a:gd name="connsiteX45" fmla="*/ 1267866 w 1506139"/>
              <a:gd name="connsiteY45" fmla="*/ 1175657 h 1275549"/>
              <a:gd name="connsiteX46" fmla="*/ 1198709 w 1506139"/>
              <a:gd name="connsiteY46" fmla="*/ 1214077 h 1275549"/>
              <a:gd name="connsiteX47" fmla="*/ 1014292 w 1506139"/>
              <a:gd name="connsiteY47" fmla="*/ 1221761 h 1275549"/>
              <a:gd name="connsiteX48" fmla="*/ 929768 w 1506139"/>
              <a:gd name="connsiteY48" fmla="*/ 1244813 h 1275549"/>
              <a:gd name="connsiteX49" fmla="*/ 906716 w 1506139"/>
              <a:gd name="connsiteY49" fmla="*/ 1260181 h 1275549"/>
              <a:gd name="connsiteX50" fmla="*/ 868296 w 1506139"/>
              <a:gd name="connsiteY50" fmla="*/ 1275549 h 1275549"/>
              <a:gd name="connsiteX51" fmla="*/ 791455 w 1506139"/>
              <a:gd name="connsiteY51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338097 w 1506139"/>
              <a:gd name="connsiteY6" fmla="*/ 1121869 h 1275549"/>
              <a:gd name="connsiteX7" fmla="*/ 284309 w 1506139"/>
              <a:gd name="connsiteY7" fmla="*/ 1106501 h 1275549"/>
              <a:gd name="connsiteX8" fmla="*/ 261257 w 1506139"/>
              <a:gd name="connsiteY8" fmla="*/ 1091132 h 1275549"/>
              <a:gd name="connsiteX9" fmla="*/ 192101 w 1506139"/>
              <a:gd name="connsiteY9" fmla="*/ 1060396 h 1275549"/>
              <a:gd name="connsiteX10" fmla="*/ 145997 w 1506139"/>
              <a:gd name="connsiteY10" fmla="*/ 1014292 h 1275549"/>
              <a:gd name="connsiteX11" fmla="*/ 107576 w 1506139"/>
              <a:gd name="connsiteY11" fmla="*/ 968188 h 1275549"/>
              <a:gd name="connsiteX12" fmla="*/ 69156 w 1506139"/>
              <a:gd name="connsiteY12" fmla="*/ 899032 h 1275549"/>
              <a:gd name="connsiteX13" fmla="*/ 46104 w 1506139"/>
              <a:gd name="connsiteY13" fmla="*/ 860611 h 1275549"/>
              <a:gd name="connsiteX14" fmla="*/ 23052 w 1506139"/>
              <a:gd name="connsiteY14" fmla="*/ 806823 h 1275549"/>
              <a:gd name="connsiteX15" fmla="*/ 0 w 1506139"/>
              <a:gd name="connsiteY15" fmla="*/ 745351 h 1275549"/>
              <a:gd name="connsiteX16" fmla="*/ 7684 w 1506139"/>
              <a:gd name="connsiteY16" fmla="*/ 545566 h 1275549"/>
              <a:gd name="connsiteX17" fmla="*/ 30736 w 1506139"/>
              <a:gd name="connsiteY17" fmla="*/ 461042 h 1275549"/>
              <a:gd name="connsiteX18" fmla="*/ 38420 w 1506139"/>
              <a:gd name="connsiteY18" fmla="*/ 422622 h 1275549"/>
              <a:gd name="connsiteX19" fmla="*/ 115260 w 1506139"/>
              <a:gd name="connsiteY19" fmla="*/ 361149 h 1275549"/>
              <a:gd name="connsiteX20" fmla="*/ 284309 w 1506139"/>
              <a:gd name="connsiteY20" fmla="*/ 338097 h 1275549"/>
              <a:gd name="connsiteX21" fmla="*/ 407254 w 1506139"/>
              <a:gd name="connsiteY21" fmla="*/ 299677 h 1275549"/>
              <a:gd name="connsiteX22" fmla="*/ 468726 w 1506139"/>
              <a:gd name="connsiteY22" fmla="*/ 261257 h 1275549"/>
              <a:gd name="connsiteX23" fmla="*/ 522514 w 1506139"/>
              <a:gd name="connsiteY23" fmla="*/ 199785 h 1275549"/>
              <a:gd name="connsiteX24" fmla="*/ 568618 w 1506139"/>
              <a:gd name="connsiteY24" fmla="*/ 122944 h 1275549"/>
              <a:gd name="connsiteX25" fmla="*/ 614723 w 1506139"/>
              <a:gd name="connsiteY25" fmla="*/ 38420 h 1275549"/>
              <a:gd name="connsiteX26" fmla="*/ 745351 w 1506139"/>
              <a:gd name="connsiteY26" fmla="*/ 0 h 1275549"/>
              <a:gd name="connsiteX27" fmla="*/ 1098817 w 1506139"/>
              <a:gd name="connsiteY27" fmla="*/ 7684 h 1275549"/>
              <a:gd name="connsiteX28" fmla="*/ 1160289 w 1506139"/>
              <a:gd name="connsiteY28" fmla="*/ 23052 h 1275549"/>
              <a:gd name="connsiteX29" fmla="*/ 1214077 w 1506139"/>
              <a:gd name="connsiteY29" fmla="*/ 61472 h 1275549"/>
              <a:gd name="connsiteX30" fmla="*/ 1260181 w 1506139"/>
              <a:gd name="connsiteY30" fmla="*/ 76840 h 1275549"/>
              <a:gd name="connsiteX31" fmla="*/ 1313970 w 1506139"/>
              <a:gd name="connsiteY31" fmla="*/ 130628 h 1275549"/>
              <a:gd name="connsiteX32" fmla="*/ 1390810 w 1506139"/>
              <a:gd name="connsiteY32" fmla="*/ 207469 h 1275549"/>
              <a:gd name="connsiteX33" fmla="*/ 1429230 w 1506139"/>
              <a:gd name="connsiteY33" fmla="*/ 268941 h 1275549"/>
              <a:gd name="connsiteX34" fmla="*/ 1444598 w 1506139"/>
              <a:gd name="connsiteY34" fmla="*/ 330413 h 1275549"/>
              <a:gd name="connsiteX35" fmla="*/ 1459966 w 1506139"/>
              <a:gd name="connsiteY35" fmla="*/ 353465 h 1275549"/>
              <a:gd name="connsiteX36" fmla="*/ 1498387 w 1506139"/>
              <a:gd name="connsiteY36" fmla="*/ 437990 h 1275549"/>
              <a:gd name="connsiteX37" fmla="*/ 1506071 w 1506139"/>
              <a:gd name="connsiteY37" fmla="*/ 484094 h 1275549"/>
              <a:gd name="connsiteX38" fmla="*/ 1467650 w 1506139"/>
              <a:gd name="connsiteY38" fmla="*/ 929768 h 1275549"/>
              <a:gd name="connsiteX39" fmla="*/ 1459966 w 1506139"/>
              <a:gd name="connsiteY39" fmla="*/ 983556 h 1275549"/>
              <a:gd name="connsiteX40" fmla="*/ 1429230 w 1506139"/>
              <a:gd name="connsiteY40" fmla="*/ 1052712 h 1275549"/>
              <a:gd name="connsiteX41" fmla="*/ 1406178 w 1506139"/>
              <a:gd name="connsiteY41" fmla="*/ 1083448 h 1275549"/>
              <a:gd name="connsiteX42" fmla="*/ 1367758 w 1506139"/>
              <a:gd name="connsiteY42" fmla="*/ 1129553 h 1275549"/>
              <a:gd name="connsiteX43" fmla="*/ 1298602 w 1506139"/>
              <a:gd name="connsiteY43" fmla="*/ 1167973 h 1275549"/>
              <a:gd name="connsiteX44" fmla="*/ 1267866 w 1506139"/>
              <a:gd name="connsiteY44" fmla="*/ 1175657 h 1275549"/>
              <a:gd name="connsiteX45" fmla="*/ 1198709 w 1506139"/>
              <a:gd name="connsiteY45" fmla="*/ 1214077 h 1275549"/>
              <a:gd name="connsiteX46" fmla="*/ 1014292 w 1506139"/>
              <a:gd name="connsiteY46" fmla="*/ 1221761 h 1275549"/>
              <a:gd name="connsiteX47" fmla="*/ 929768 w 1506139"/>
              <a:gd name="connsiteY47" fmla="*/ 1244813 h 1275549"/>
              <a:gd name="connsiteX48" fmla="*/ 906716 w 1506139"/>
              <a:gd name="connsiteY48" fmla="*/ 1260181 h 1275549"/>
              <a:gd name="connsiteX49" fmla="*/ 868296 w 1506139"/>
              <a:gd name="connsiteY49" fmla="*/ 1275549 h 1275549"/>
              <a:gd name="connsiteX50" fmla="*/ 791455 w 1506139"/>
              <a:gd name="connsiteY50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338097 w 1506139"/>
              <a:gd name="connsiteY6" fmla="*/ 1121869 h 1275549"/>
              <a:gd name="connsiteX7" fmla="*/ 284309 w 1506139"/>
              <a:gd name="connsiteY7" fmla="*/ 1106501 h 1275549"/>
              <a:gd name="connsiteX8" fmla="*/ 261257 w 1506139"/>
              <a:gd name="connsiteY8" fmla="*/ 1091132 h 1275549"/>
              <a:gd name="connsiteX9" fmla="*/ 192101 w 1506139"/>
              <a:gd name="connsiteY9" fmla="*/ 1060396 h 1275549"/>
              <a:gd name="connsiteX10" fmla="*/ 145997 w 1506139"/>
              <a:gd name="connsiteY10" fmla="*/ 1014292 h 1275549"/>
              <a:gd name="connsiteX11" fmla="*/ 107576 w 1506139"/>
              <a:gd name="connsiteY11" fmla="*/ 968188 h 1275549"/>
              <a:gd name="connsiteX12" fmla="*/ 69156 w 1506139"/>
              <a:gd name="connsiteY12" fmla="*/ 899032 h 1275549"/>
              <a:gd name="connsiteX13" fmla="*/ 46104 w 1506139"/>
              <a:gd name="connsiteY13" fmla="*/ 860611 h 1275549"/>
              <a:gd name="connsiteX14" fmla="*/ 23052 w 1506139"/>
              <a:gd name="connsiteY14" fmla="*/ 806823 h 1275549"/>
              <a:gd name="connsiteX15" fmla="*/ 0 w 1506139"/>
              <a:gd name="connsiteY15" fmla="*/ 745351 h 1275549"/>
              <a:gd name="connsiteX16" fmla="*/ 7684 w 1506139"/>
              <a:gd name="connsiteY16" fmla="*/ 545566 h 1275549"/>
              <a:gd name="connsiteX17" fmla="*/ 30736 w 1506139"/>
              <a:gd name="connsiteY17" fmla="*/ 461042 h 1275549"/>
              <a:gd name="connsiteX18" fmla="*/ 38420 w 1506139"/>
              <a:gd name="connsiteY18" fmla="*/ 422622 h 1275549"/>
              <a:gd name="connsiteX19" fmla="*/ 115260 w 1506139"/>
              <a:gd name="connsiteY19" fmla="*/ 361149 h 1275549"/>
              <a:gd name="connsiteX20" fmla="*/ 284309 w 1506139"/>
              <a:gd name="connsiteY20" fmla="*/ 338097 h 1275549"/>
              <a:gd name="connsiteX21" fmla="*/ 407254 w 1506139"/>
              <a:gd name="connsiteY21" fmla="*/ 299677 h 1275549"/>
              <a:gd name="connsiteX22" fmla="*/ 522514 w 1506139"/>
              <a:gd name="connsiteY22" fmla="*/ 199785 h 1275549"/>
              <a:gd name="connsiteX23" fmla="*/ 568618 w 1506139"/>
              <a:gd name="connsiteY23" fmla="*/ 122944 h 1275549"/>
              <a:gd name="connsiteX24" fmla="*/ 614723 w 1506139"/>
              <a:gd name="connsiteY24" fmla="*/ 38420 h 1275549"/>
              <a:gd name="connsiteX25" fmla="*/ 745351 w 1506139"/>
              <a:gd name="connsiteY25" fmla="*/ 0 h 1275549"/>
              <a:gd name="connsiteX26" fmla="*/ 1098817 w 1506139"/>
              <a:gd name="connsiteY26" fmla="*/ 7684 h 1275549"/>
              <a:gd name="connsiteX27" fmla="*/ 1160289 w 1506139"/>
              <a:gd name="connsiteY27" fmla="*/ 23052 h 1275549"/>
              <a:gd name="connsiteX28" fmla="*/ 1214077 w 1506139"/>
              <a:gd name="connsiteY28" fmla="*/ 61472 h 1275549"/>
              <a:gd name="connsiteX29" fmla="*/ 1260181 w 1506139"/>
              <a:gd name="connsiteY29" fmla="*/ 76840 h 1275549"/>
              <a:gd name="connsiteX30" fmla="*/ 1313970 w 1506139"/>
              <a:gd name="connsiteY30" fmla="*/ 130628 h 1275549"/>
              <a:gd name="connsiteX31" fmla="*/ 1390810 w 1506139"/>
              <a:gd name="connsiteY31" fmla="*/ 207469 h 1275549"/>
              <a:gd name="connsiteX32" fmla="*/ 1429230 w 1506139"/>
              <a:gd name="connsiteY32" fmla="*/ 268941 h 1275549"/>
              <a:gd name="connsiteX33" fmla="*/ 1444598 w 1506139"/>
              <a:gd name="connsiteY33" fmla="*/ 330413 h 1275549"/>
              <a:gd name="connsiteX34" fmla="*/ 1459966 w 1506139"/>
              <a:gd name="connsiteY34" fmla="*/ 353465 h 1275549"/>
              <a:gd name="connsiteX35" fmla="*/ 1498387 w 1506139"/>
              <a:gd name="connsiteY35" fmla="*/ 437990 h 1275549"/>
              <a:gd name="connsiteX36" fmla="*/ 1506071 w 1506139"/>
              <a:gd name="connsiteY36" fmla="*/ 484094 h 1275549"/>
              <a:gd name="connsiteX37" fmla="*/ 1467650 w 1506139"/>
              <a:gd name="connsiteY37" fmla="*/ 929768 h 1275549"/>
              <a:gd name="connsiteX38" fmla="*/ 1459966 w 1506139"/>
              <a:gd name="connsiteY38" fmla="*/ 983556 h 1275549"/>
              <a:gd name="connsiteX39" fmla="*/ 1429230 w 1506139"/>
              <a:gd name="connsiteY39" fmla="*/ 1052712 h 1275549"/>
              <a:gd name="connsiteX40" fmla="*/ 1406178 w 1506139"/>
              <a:gd name="connsiteY40" fmla="*/ 1083448 h 1275549"/>
              <a:gd name="connsiteX41" fmla="*/ 1367758 w 1506139"/>
              <a:gd name="connsiteY41" fmla="*/ 1129553 h 1275549"/>
              <a:gd name="connsiteX42" fmla="*/ 1298602 w 1506139"/>
              <a:gd name="connsiteY42" fmla="*/ 1167973 h 1275549"/>
              <a:gd name="connsiteX43" fmla="*/ 1267866 w 1506139"/>
              <a:gd name="connsiteY43" fmla="*/ 1175657 h 1275549"/>
              <a:gd name="connsiteX44" fmla="*/ 1198709 w 1506139"/>
              <a:gd name="connsiteY44" fmla="*/ 1214077 h 1275549"/>
              <a:gd name="connsiteX45" fmla="*/ 1014292 w 1506139"/>
              <a:gd name="connsiteY45" fmla="*/ 1221761 h 1275549"/>
              <a:gd name="connsiteX46" fmla="*/ 929768 w 1506139"/>
              <a:gd name="connsiteY46" fmla="*/ 1244813 h 1275549"/>
              <a:gd name="connsiteX47" fmla="*/ 906716 w 1506139"/>
              <a:gd name="connsiteY47" fmla="*/ 1260181 h 1275549"/>
              <a:gd name="connsiteX48" fmla="*/ 868296 w 1506139"/>
              <a:gd name="connsiteY48" fmla="*/ 1275549 h 1275549"/>
              <a:gd name="connsiteX49" fmla="*/ 791455 w 1506139"/>
              <a:gd name="connsiteY49" fmla="*/ 1275549 h 1275549"/>
              <a:gd name="connsiteX0" fmla="*/ 791455 w 1506139"/>
              <a:gd name="connsiteY0" fmla="*/ 1275549 h 1275549"/>
              <a:gd name="connsiteX1" fmla="*/ 791455 w 1506139"/>
              <a:gd name="connsiteY1" fmla="*/ 1275549 h 1275549"/>
              <a:gd name="connsiteX2" fmla="*/ 645459 w 1506139"/>
              <a:gd name="connsiteY2" fmla="*/ 1214077 h 1275549"/>
              <a:gd name="connsiteX3" fmla="*/ 568618 w 1506139"/>
              <a:gd name="connsiteY3" fmla="*/ 1206393 h 1275549"/>
              <a:gd name="connsiteX4" fmla="*/ 545566 w 1506139"/>
              <a:gd name="connsiteY4" fmla="*/ 1198709 h 1275549"/>
              <a:gd name="connsiteX5" fmla="*/ 461042 w 1506139"/>
              <a:gd name="connsiteY5" fmla="*/ 1160289 h 1275549"/>
              <a:gd name="connsiteX6" fmla="*/ 338097 w 1506139"/>
              <a:gd name="connsiteY6" fmla="*/ 1121869 h 1275549"/>
              <a:gd name="connsiteX7" fmla="*/ 284309 w 1506139"/>
              <a:gd name="connsiteY7" fmla="*/ 1106501 h 1275549"/>
              <a:gd name="connsiteX8" fmla="*/ 261257 w 1506139"/>
              <a:gd name="connsiteY8" fmla="*/ 1091132 h 1275549"/>
              <a:gd name="connsiteX9" fmla="*/ 192101 w 1506139"/>
              <a:gd name="connsiteY9" fmla="*/ 1060396 h 1275549"/>
              <a:gd name="connsiteX10" fmla="*/ 145997 w 1506139"/>
              <a:gd name="connsiteY10" fmla="*/ 1014292 h 1275549"/>
              <a:gd name="connsiteX11" fmla="*/ 107576 w 1506139"/>
              <a:gd name="connsiteY11" fmla="*/ 968188 h 1275549"/>
              <a:gd name="connsiteX12" fmla="*/ 69156 w 1506139"/>
              <a:gd name="connsiteY12" fmla="*/ 899032 h 1275549"/>
              <a:gd name="connsiteX13" fmla="*/ 46104 w 1506139"/>
              <a:gd name="connsiteY13" fmla="*/ 860611 h 1275549"/>
              <a:gd name="connsiteX14" fmla="*/ 23052 w 1506139"/>
              <a:gd name="connsiteY14" fmla="*/ 806823 h 1275549"/>
              <a:gd name="connsiteX15" fmla="*/ 0 w 1506139"/>
              <a:gd name="connsiteY15" fmla="*/ 745351 h 1275549"/>
              <a:gd name="connsiteX16" fmla="*/ 7684 w 1506139"/>
              <a:gd name="connsiteY16" fmla="*/ 545566 h 1275549"/>
              <a:gd name="connsiteX17" fmla="*/ 38420 w 1506139"/>
              <a:gd name="connsiteY17" fmla="*/ 422622 h 1275549"/>
              <a:gd name="connsiteX18" fmla="*/ 115260 w 1506139"/>
              <a:gd name="connsiteY18" fmla="*/ 361149 h 1275549"/>
              <a:gd name="connsiteX19" fmla="*/ 284309 w 1506139"/>
              <a:gd name="connsiteY19" fmla="*/ 338097 h 1275549"/>
              <a:gd name="connsiteX20" fmla="*/ 407254 w 1506139"/>
              <a:gd name="connsiteY20" fmla="*/ 299677 h 1275549"/>
              <a:gd name="connsiteX21" fmla="*/ 522514 w 1506139"/>
              <a:gd name="connsiteY21" fmla="*/ 199785 h 1275549"/>
              <a:gd name="connsiteX22" fmla="*/ 568618 w 1506139"/>
              <a:gd name="connsiteY22" fmla="*/ 122944 h 1275549"/>
              <a:gd name="connsiteX23" fmla="*/ 614723 w 1506139"/>
              <a:gd name="connsiteY23" fmla="*/ 38420 h 1275549"/>
              <a:gd name="connsiteX24" fmla="*/ 745351 w 1506139"/>
              <a:gd name="connsiteY24" fmla="*/ 0 h 1275549"/>
              <a:gd name="connsiteX25" fmla="*/ 1098817 w 1506139"/>
              <a:gd name="connsiteY25" fmla="*/ 7684 h 1275549"/>
              <a:gd name="connsiteX26" fmla="*/ 1160289 w 1506139"/>
              <a:gd name="connsiteY26" fmla="*/ 23052 h 1275549"/>
              <a:gd name="connsiteX27" fmla="*/ 1214077 w 1506139"/>
              <a:gd name="connsiteY27" fmla="*/ 61472 h 1275549"/>
              <a:gd name="connsiteX28" fmla="*/ 1260181 w 1506139"/>
              <a:gd name="connsiteY28" fmla="*/ 76840 h 1275549"/>
              <a:gd name="connsiteX29" fmla="*/ 1313970 w 1506139"/>
              <a:gd name="connsiteY29" fmla="*/ 130628 h 1275549"/>
              <a:gd name="connsiteX30" fmla="*/ 1390810 w 1506139"/>
              <a:gd name="connsiteY30" fmla="*/ 207469 h 1275549"/>
              <a:gd name="connsiteX31" fmla="*/ 1429230 w 1506139"/>
              <a:gd name="connsiteY31" fmla="*/ 268941 h 1275549"/>
              <a:gd name="connsiteX32" fmla="*/ 1444598 w 1506139"/>
              <a:gd name="connsiteY32" fmla="*/ 330413 h 1275549"/>
              <a:gd name="connsiteX33" fmla="*/ 1459966 w 1506139"/>
              <a:gd name="connsiteY33" fmla="*/ 353465 h 1275549"/>
              <a:gd name="connsiteX34" fmla="*/ 1498387 w 1506139"/>
              <a:gd name="connsiteY34" fmla="*/ 437990 h 1275549"/>
              <a:gd name="connsiteX35" fmla="*/ 1506071 w 1506139"/>
              <a:gd name="connsiteY35" fmla="*/ 484094 h 1275549"/>
              <a:gd name="connsiteX36" fmla="*/ 1467650 w 1506139"/>
              <a:gd name="connsiteY36" fmla="*/ 929768 h 1275549"/>
              <a:gd name="connsiteX37" fmla="*/ 1459966 w 1506139"/>
              <a:gd name="connsiteY37" fmla="*/ 983556 h 1275549"/>
              <a:gd name="connsiteX38" fmla="*/ 1429230 w 1506139"/>
              <a:gd name="connsiteY38" fmla="*/ 1052712 h 1275549"/>
              <a:gd name="connsiteX39" fmla="*/ 1406178 w 1506139"/>
              <a:gd name="connsiteY39" fmla="*/ 1083448 h 1275549"/>
              <a:gd name="connsiteX40" fmla="*/ 1367758 w 1506139"/>
              <a:gd name="connsiteY40" fmla="*/ 1129553 h 1275549"/>
              <a:gd name="connsiteX41" fmla="*/ 1298602 w 1506139"/>
              <a:gd name="connsiteY41" fmla="*/ 1167973 h 1275549"/>
              <a:gd name="connsiteX42" fmla="*/ 1267866 w 1506139"/>
              <a:gd name="connsiteY42" fmla="*/ 1175657 h 1275549"/>
              <a:gd name="connsiteX43" fmla="*/ 1198709 w 1506139"/>
              <a:gd name="connsiteY43" fmla="*/ 1214077 h 1275549"/>
              <a:gd name="connsiteX44" fmla="*/ 1014292 w 1506139"/>
              <a:gd name="connsiteY44" fmla="*/ 1221761 h 1275549"/>
              <a:gd name="connsiteX45" fmla="*/ 929768 w 1506139"/>
              <a:gd name="connsiteY45" fmla="*/ 1244813 h 1275549"/>
              <a:gd name="connsiteX46" fmla="*/ 906716 w 1506139"/>
              <a:gd name="connsiteY46" fmla="*/ 1260181 h 1275549"/>
              <a:gd name="connsiteX47" fmla="*/ 868296 w 1506139"/>
              <a:gd name="connsiteY47" fmla="*/ 1275549 h 1275549"/>
              <a:gd name="connsiteX48" fmla="*/ 791455 w 1506139"/>
              <a:gd name="connsiteY48" fmla="*/ 1275549 h 1275549"/>
              <a:gd name="connsiteX0" fmla="*/ 794055 w 1508739"/>
              <a:gd name="connsiteY0" fmla="*/ 1275549 h 1275549"/>
              <a:gd name="connsiteX1" fmla="*/ 794055 w 1508739"/>
              <a:gd name="connsiteY1" fmla="*/ 1275549 h 1275549"/>
              <a:gd name="connsiteX2" fmla="*/ 648059 w 1508739"/>
              <a:gd name="connsiteY2" fmla="*/ 1214077 h 1275549"/>
              <a:gd name="connsiteX3" fmla="*/ 571218 w 1508739"/>
              <a:gd name="connsiteY3" fmla="*/ 1206393 h 1275549"/>
              <a:gd name="connsiteX4" fmla="*/ 548166 w 1508739"/>
              <a:gd name="connsiteY4" fmla="*/ 1198709 h 1275549"/>
              <a:gd name="connsiteX5" fmla="*/ 463642 w 1508739"/>
              <a:gd name="connsiteY5" fmla="*/ 1160289 h 1275549"/>
              <a:gd name="connsiteX6" fmla="*/ 340697 w 1508739"/>
              <a:gd name="connsiteY6" fmla="*/ 1121869 h 1275549"/>
              <a:gd name="connsiteX7" fmla="*/ 286909 w 1508739"/>
              <a:gd name="connsiteY7" fmla="*/ 1106501 h 1275549"/>
              <a:gd name="connsiteX8" fmla="*/ 263857 w 1508739"/>
              <a:gd name="connsiteY8" fmla="*/ 1091132 h 1275549"/>
              <a:gd name="connsiteX9" fmla="*/ 194701 w 1508739"/>
              <a:gd name="connsiteY9" fmla="*/ 1060396 h 1275549"/>
              <a:gd name="connsiteX10" fmla="*/ 148597 w 1508739"/>
              <a:gd name="connsiteY10" fmla="*/ 1014292 h 1275549"/>
              <a:gd name="connsiteX11" fmla="*/ 110176 w 1508739"/>
              <a:gd name="connsiteY11" fmla="*/ 968188 h 1275549"/>
              <a:gd name="connsiteX12" fmla="*/ 71756 w 1508739"/>
              <a:gd name="connsiteY12" fmla="*/ 899032 h 1275549"/>
              <a:gd name="connsiteX13" fmla="*/ 48704 w 1508739"/>
              <a:gd name="connsiteY13" fmla="*/ 860611 h 1275549"/>
              <a:gd name="connsiteX14" fmla="*/ 25652 w 1508739"/>
              <a:gd name="connsiteY14" fmla="*/ 806823 h 1275549"/>
              <a:gd name="connsiteX15" fmla="*/ 2600 w 1508739"/>
              <a:gd name="connsiteY15" fmla="*/ 745351 h 1275549"/>
              <a:gd name="connsiteX16" fmla="*/ 10284 w 1508739"/>
              <a:gd name="connsiteY16" fmla="*/ 545566 h 1275549"/>
              <a:gd name="connsiteX17" fmla="*/ 117860 w 1508739"/>
              <a:gd name="connsiteY17" fmla="*/ 361149 h 1275549"/>
              <a:gd name="connsiteX18" fmla="*/ 286909 w 1508739"/>
              <a:gd name="connsiteY18" fmla="*/ 338097 h 1275549"/>
              <a:gd name="connsiteX19" fmla="*/ 409854 w 1508739"/>
              <a:gd name="connsiteY19" fmla="*/ 299677 h 1275549"/>
              <a:gd name="connsiteX20" fmla="*/ 525114 w 1508739"/>
              <a:gd name="connsiteY20" fmla="*/ 199785 h 1275549"/>
              <a:gd name="connsiteX21" fmla="*/ 571218 w 1508739"/>
              <a:gd name="connsiteY21" fmla="*/ 122944 h 1275549"/>
              <a:gd name="connsiteX22" fmla="*/ 617323 w 1508739"/>
              <a:gd name="connsiteY22" fmla="*/ 38420 h 1275549"/>
              <a:gd name="connsiteX23" fmla="*/ 747951 w 1508739"/>
              <a:gd name="connsiteY23" fmla="*/ 0 h 1275549"/>
              <a:gd name="connsiteX24" fmla="*/ 1101417 w 1508739"/>
              <a:gd name="connsiteY24" fmla="*/ 7684 h 1275549"/>
              <a:gd name="connsiteX25" fmla="*/ 1162889 w 1508739"/>
              <a:gd name="connsiteY25" fmla="*/ 23052 h 1275549"/>
              <a:gd name="connsiteX26" fmla="*/ 1216677 w 1508739"/>
              <a:gd name="connsiteY26" fmla="*/ 61472 h 1275549"/>
              <a:gd name="connsiteX27" fmla="*/ 1262781 w 1508739"/>
              <a:gd name="connsiteY27" fmla="*/ 76840 h 1275549"/>
              <a:gd name="connsiteX28" fmla="*/ 1316570 w 1508739"/>
              <a:gd name="connsiteY28" fmla="*/ 130628 h 1275549"/>
              <a:gd name="connsiteX29" fmla="*/ 1393410 w 1508739"/>
              <a:gd name="connsiteY29" fmla="*/ 207469 h 1275549"/>
              <a:gd name="connsiteX30" fmla="*/ 1431830 w 1508739"/>
              <a:gd name="connsiteY30" fmla="*/ 268941 h 1275549"/>
              <a:gd name="connsiteX31" fmla="*/ 1447198 w 1508739"/>
              <a:gd name="connsiteY31" fmla="*/ 330413 h 1275549"/>
              <a:gd name="connsiteX32" fmla="*/ 1462566 w 1508739"/>
              <a:gd name="connsiteY32" fmla="*/ 353465 h 1275549"/>
              <a:gd name="connsiteX33" fmla="*/ 1500987 w 1508739"/>
              <a:gd name="connsiteY33" fmla="*/ 437990 h 1275549"/>
              <a:gd name="connsiteX34" fmla="*/ 1508671 w 1508739"/>
              <a:gd name="connsiteY34" fmla="*/ 484094 h 1275549"/>
              <a:gd name="connsiteX35" fmla="*/ 1470250 w 1508739"/>
              <a:gd name="connsiteY35" fmla="*/ 929768 h 1275549"/>
              <a:gd name="connsiteX36" fmla="*/ 1462566 w 1508739"/>
              <a:gd name="connsiteY36" fmla="*/ 983556 h 1275549"/>
              <a:gd name="connsiteX37" fmla="*/ 1431830 w 1508739"/>
              <a:gd name="connsiteY37" fmla="*/ 1052712 h 1275549"/>
              <a:gd name="connsiteX38" fmla="*/ 1408778 w 1508739"/>
              <a:gd name="connsiteY38" fmla="*/ 1083448 h 1275549"/>
              <a:gd name="connsiteX39" fmla="*/ 1370358 w 1508739"/>
              <a:gd name="connsiteY39" fmla="*/ 1129553 h 1275549"/>
              <a:gd name="connsiteX40" fmla="*/ 1301202 w 1508739"/>
              <a:gd name="connsiteY40" fmla="*/ 1167973 h 1275549"/>
              <a:gd name="connsiteX41" fmla="*/ 1270466 w 1508739"/>
              <a:gd name="connsiteY41" fmla="*/ 1175657 h 1275549"/>
              <a:gd name="connsiteX42" fmla="*/ 1201309 w 1508739"/>
              <a:gd name="connsiteY42" fmla="*/ 1214077 h 1275549"/>
              <a:gd name="connsiteX43" fmla="*/ 1016892 w 1508739"/>
              <a:gd name="connsiteY43" fmla="*/ 1221761 h 1275549"/>
              <a:gd name="connsiteX44" fmla="*/ 932368 w 1508739"/>
              <a:gd name="connsiteY44" fmla="*/ 1244813 h 1275549"/>
              <a:gd name="connsiteX45" fmla="*/ 909316 w 1508739"/>
              <a:gd name="connsiteY45" fmla="*/ 1260181 h 1275549"/>
              <a:gd name="connsiteX46" fmla="*/ 870896 w 1508739"/>
              <a:gd name="connsiteY46" fmla="*/ 1275549 h 1275549"/>
              <a:gd name="connsiteX47" fmla="*/ 794055 w 1508739"/>
              <a:gd name="connsiteY47" fmla="*/ 1275549 h 1275549"/>
              <a:gd name="connsiteX0" fmla="*/ 797242 w 1511926"/>
              <a:gd name="connsiteY0" fmla="*/ 1275549 h 1275549"/>
              <a:gd name="connsiteX1" fmla="*/ 797242 w 1511926"/>
              <a:gd name="connsiteY1" fmla="*/ 1275549 h 1275549"/>
              <a:gd name="connsiteX2" fmla="*/ 651246 w 1511926"/>
              <a:gd name="connsiteY2" fmla="*/ 1214077 h 1275549"/>
              <a:gd name="connsiteX3" fmla="*/ 574405 w 1511926"/>
              <a:gd name="connsiteY3" fmla="*/ 1206393 h 1275549"/>
              <a:gd name="connsiteX4" fmla="*/ 551353 w 1511926"/>
              <a:gd name="connsiteY4" fmla="*/ 1198709 h 1275549"/>
              <a:gd name="connsiteX5" fmla="*/ 466829 w 1511926"/>
              <a:gd name="connsiteY5" fmla="*/ 1160289 h 1275549"/>
              <a:gd name="connsiteX6" fmla="*/ 343884 w 1511926"/>
              <a:gd name="connsiteY6" fmla="*/ 1121869 h 1275549"/>
              <a:gd name="connsiteX7" fmla="*/ 290096 w 1511926"/>
              <a:gd name="connsiteY7" fmla="*/ 1106501 h 1275549"/>
              <a:gd name="connsiteX8" fmla="*/ 267044 w 1511926"/>
              <a:gd name="connsiteY8" fmla="*/ 1091132 h 1275549"/>
              <a:gd name="connsiteX9" fmla="*/ 197888 w 1511926"/>
              <a:gd name="connsiteY9" fmla="*/ 1060396 h 1275549"/>
              <a:gd name="connsiteX10" fmla="*/ 151784 w 1511926"/>
              <a:gd name="connsiteY10" fmla="*/ 1014292 h 1275549"/>
              <a:gd name="connsiteX11" fmla="*/ 113363 w 1511926"/>
              <a:gd name="connsiteY11" fmla="*/ 968188 h 1275549"/>
              <a:gd name="connsiteX12" fmla="*/ 74943 w 1511926"/>
              <a:gd name="connsiteY12" fmla="*/ 899032 h 1275549"/>
              <a:gd name="connsiteX13" fmla="*/ 51891 w 1511926"/>
              <a:gd name="connsiteY13" fmla="*/ 860611 h 1275549"/>
              <a:gd name="connsiteX14" fmla="*/ 5787 w 1511926"/>
              <a:gd name="connsiteY14" fmla="*/ 745351 h 1275549"/>
              <a:gd name="connsiteX15" fmla="*/ 13471 w 1511926"/>
              <a:gd name="connsiteY15" fmla="*/ 545566 h 1275549"/>
              <a:gd name="connsiteX16" fmla="*/ 121047 w 1511926"/>
              <a:gd name="connsiteY16" fmla="*/ 361149 h 1275549"/>
              <a:gd name="connsiteX17" fmla="*/ 290096 w 1511926"/>
              <a:gd name="connsiteY17" fmla="*/ 338097 h 1275549"/>
              <a:gd name="connsiteX18" fmla="*/ 413041 w 1511926"/>
              <a:gd name="connsiteY18" fmla="*/ 299677 h 1275549"/>
              <a:gd name="connsiteX19" fmla="*/ 528301 w 1511926"/>
              <a:gd name="connsiteY19" fmla="*/ 199785 h 1275549"/>
              <a:gd name="connsiteX20" fmla="*/ 574405 w 1511926"/>
              <a:gd name="connsiteY20" fmla="*/ 122944 h 1275549"/>
              <a:gd name="connsiteX21" fmla="*/ 620510 w 1511926"/>
              <a:gd name="connsiteY21" fmla="*/ 38420 h 1275549"/>
              <a:gd name="connsiteX22" fmla="*/ 751138 w 1511926"/>
              <a:gd name="connsiteY22" fmla="*/ 0 h 1275549"/>
              <a:gd name="connsiteX23" fmla="*/ 1104604 w 1511926"/>
              <a:gd name="connsiteY23" fmla="*/ 7684 h 1275549"/>
              <a:gd name="connsiteX24" fmla="*/ 1166076 w 1511926"/>
              <a:gd name="connsiteY24" fmla="*/ 23052 h 1275549"/>
              <a:gd name="connsiteX25" fmla="*/ 1219864 w 1511926"/>
              <a:gd name="connsiteY25" fmla="*/ 61472 h 1275549"/>
              <a:gd name="connsiteX26" fmla="*/ 1265968 w 1511926"/>
              <a:gd name="connsiteY26" fmla="*/ 76840 h 1275549"/>
              <a:gd name="connsiteX27" fmla="*/ 1319757 w 1511926"/>
              <a:gd name="connsiteY27" fmla="*/ 130628 h 1275549"/>
              <a:gd name="connsiteX28" fmla="*/ 1396597 w 1511926"/>
              <a:gd name="connsiteY28" fmla="*/ 207469 h 1275549"/>
              <a:gd name="connsiteX29" fmla="*/ 1435017 w 1511926"/>
              <a:gd name="connsiteY29" fmla="*/ 268941 h 1275549"/>
              <a:gd name="connsiteX30" fmla="*/ 1450385 w 1511926"/>
              <a:gd name="connsiteY30" fmla="*/ 330413 h 1275549"/>
              <a:gd name="connsiteX31" fmla="*/ 1465753 w 1511926"/>
              <a:gd name="connsiteY31" fmla="*/ 353465 h 1275549"/>
              <a:gd name="connsiteX32" fmla="*/ 1504174 w 1511926"/>
              <a:gd name="connsiteY32" fmla="*/ 437990 h 1275549"/>
              <a:gd name="connsiteX33" fmla="*/ 1511858 w 1511926"/>
              <a:gd name="connsiteY33" fmla="*/ 484094 h 1275549"/>
              <a:gd name="connsiteX34" fmla="*/ 1473437 w 1511926"/>
              <a:gd name="connsiteY34" fmla="*/ 929768 h 1275549"/>
              <a:gd name="connsiteX35" fmla="*/ 1465753 w 1511926"/>
              <a:gd name="connsiteY35" fmla="*/ 983556 h 1275549"/>
              <a:gd name="connsiteX36" fmla="*/ 1435017 w 1511926"/>
              <a:gd name="connsiteY36" fmla="*/ 1052712 h 1275549"/>
              <a:gd name="connsiteX37" fmla="*/ 1411965 w 1511926"/>
              <a:gd name="connsiteY37" fmla="*/ 1083448 h 1275549"/>
              <a:gd name="connsiteX38" fmla="*/ 1373545 w 1511926"/>
              <a:gd name="connsiteY38" fmla="*/ 1129553 h 1275549"/>
              <a:gd name="connsiteX39" fmla="*/ 1304389 w 1511926"/>
              <a:gd name="connsiteY39" fmla="*/ 1167973 h 1275549"/>
              <a:gd name="connsiteX40" fmla="*/ 1273653 w 1511926"/>
              <a:gd name="connsiteY40" fmla="*/ 1175657 h 1275549"/>
              <a:gd name="connsiteX41" fmla="*/ 1204496 w 1511926"/>
              <a:gd name="connsiteY41" fmla="*/ 1214077 h 1275549"/>
              <a:gd name="connsiteX42" fmla="*/ 1020079 w 1511926"/>
              <a:gd name="connsiteY42" fmla="*/ 1221761 h 1275549"/>
              <a:gd name="connsiteX43" fmla="*/ 935555 w 1511926"/>
              <a:gd name="connsiteY43" fmla="*/ 1244813 h 1275549"/>
              <a:gd name="connsiteX44" fmla="*/ 912503 w 1511926"/>
              <a:gd name="connsiteY44" fmla="*/ 1260181 h 1275549"/>
              <a:gd name="connsiteX45" fmla="*/ 874083 w 1511926"/>
              <a:gd name="connsiteY45" fmla="*/ 1275549 h 1275549"/>
              <a:gd name="connsiteX46" fmla="*/ 797242 w 1511926"/>
              <a:gd name="connsiteY46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91645 w 1513475"/>
              <a:gd name="connsiteY7" fmla="*/ 1106501 h 1275549"/>
              <a:gd name="connsiteX8" fmla="*/ 268593 w 1513475"/>
              <a:gd name="connsiteY8" fmla="*/ 1091132 h 1275549"/>
              <a:gd name="connsiteX9" fmla="*/ 199437 w 1513475"/>
              <a:gd name="connsiteY9" fmla="*/ 1060396 h 1275549"/>
              <a:gd name="connsiteX10" fmla="*/ 153333 w 1513475"/>
              <a:gd name="connsiteY10" fmla="*/ 1014292 h 1275549"/>
              <a:gd name="connsiteX11" fmla="*/ 114912 w 1513475"/>
              <a:gd name="connsiteY11" fmla="*/ 968188 h 1275549"/>
              <a:gd name="connsiteX12" fmla="*/ 76492 w 1513475"/>
              <a:gd name="connsiteY12" fmla="*/ 899032 h 1275549"/>
              <a:gd name="connsiteX13" fmla="*/ 7336 w 1513475"/>
              <a:gd name="connsiteY13" fmla="*/ 745351 h 1275549"/>
              <a:gd name="connsiteX14" fmla="*/ 15020 w 1513475"/>
              <a:gd name="connsiteY14" fmla="*/ 545566 h 1275549"/>
              <a:gd name="connsiteX15" fmla="*/ 122596 w 1513475"/>
              <a:gd name="connsiteY15" fmla="*/ 361149 h 1275549"/>
              <a:gd name="connsiteX16" fmla="*/ 291645 w 1513475"/>
              <a:gd name="connsiteY16" fmla="*/ 338097 h 1275549"/>
              <a:gd name="connsiteX17" fmla="*/ 414590 w 1513475"/>
              <a:gd name="connsiteY17" fmla="*/ 299677 h 1275549"/>
              <a:gd name="connsiteX18" fmla="*/ 529850 w 1513475"/>
              <a:gd name="connsiteY18" fmla="*/ 199785 h 1275549"/>
              <a:gd name="connsiteX19" fmla="*/ 575954 w 1513475"/>
              <a:gd name="connsiteY19" fmla="*/ 122944 h 1275549"/>
              <a:gd name="connsiteX20" fmla="*/ 622059 w 1513475"/>
              <a:gd name="connsiteY20" fmla="*/ 38420 h 1275549"/>
              <a:gd name="connsiteX21" fmla="*/ 752687 w 1513475"/>
              <a:gd name="connsiteY21" fmla="*/ 0 h 1275549"/>
              <a:gd name="connsiteX22" fmla="*/ 1106153 w 1513475"/>
              <a:gd name="connsiteY22" fmla="*/ 7684 h 1275549"/>
              <a:gd name="connsiteX23" fmla="*/ 1167625 w 1513475"/>
              <a:gd name="connsiteY23" fmla="*/ 23052 h 1275549"/>
              <a:gd name="connsiteX24" fmla="*/ 1221413 w 1513475"/>
              <a:gd name="connsiteY24" fmla="*/ 61472 h 1275549"/>
              <a:gd name="connsiteX25" fmla="*/ 1267517 w 1513475"/>
              <a:gd name="connsiteY25" fmla="*/ 76840 h 1275549"/>
              <a:gd name="connsiteX26" fmla="*/ 1321306 w 1513475"/>
              <a:gd name="connsiteY26" fmla="*/ 130628 h 1275549"/>
              <a:gd name="connsiteX27" fmla="*/ 1398146 w 1513475"/>
              <a:gd name="connsiteY27" fmla="*/ 207469 h 1275549"/>
              <a:gd name="connsiteX28" fmla="*/ 1436566 w 1513475"/>
              <a:gd name="connsiteY28" fmla="*/ 268941 h 1275549"/>
              <a:gd name="connsiteX29" fmla="*/ 1451934 w 1513475"/>
              <a:gd name="connsiteY29" fmla="*/ 330413 h 1275549"/>
              <a:gd name="connsiteX30" fmla="*/ 1467302 w 1513475"/>
              <a:gd name="connsiteY30" fmla="*/ 353465 h 1275549"/>
              <a:gd name="connsiteX31" fmla="*/ 1505723 w 1513475"/>
              <a:gd name="connsiteY31" fmla="*/ 437990 h 1275549"/>
              <a:gd name="connsiteX32" fmla="*/ 1513407 w 1513475"/>
              <a:gd name="connsiteY32" fmla="*/ 484094 h 1275549"/>
              <a:gd name="connsiteX33" fmla="*/ 1474986 w 1513475"/>
              <a:gd name="connsiteY33" fmla="*/ 929768 h 1275549"/>
              <a:gd name="connsiteX34" fmla="*/ 1467302 w 1513475"/>
              <a:gd name="connsiteY34" fmla="*/ 983556 h 1275549"/>
              <a:gd name="connsiteX35" fmla="*/ 1436566 w 1513475"/>
              <a:gd name="connsiteY35" fmla="*/ 1052712 h 1275549"/>
              <a:gd name="connsiteX36" fmla="*/ 1413514 w 1513475"/>
              <a:gd name="connsiteY36" fmla="*/ 1083448 h 1275549"/>
              <a:gd name="connsiteX37" fmla="*/ 1375094 w 1513475"/>
              <a:gd name="connsiteY37" fmla="*/ 1129553 h 1275549"/>
              <a:gd name="connsiteX38" fmla="*/ 1305938 w 1513475"/>
              <a:gd name="connsiteY38" fmla="*/ 1167973 h 1275549"/>
              <a:gd name="connsiteX39" fmla="*/ 1275202 w 1513475"/>
              <a:gd name="connsiteY39" fmla="*/ 1175657 h 1275549"/>
              <a:gd name="connsiteX40" fmla="*/ 1206045 w 1513475"/>
              <a:gd name="connsiteY40" fmla="*/ 1214077 h 1275549"/>
              <a:gd name="connsiteX41" fmla="*/ 1021628 w 1513475"/>
              <a:gd name="connsiteY41" fmla="*/ 1221761 h 1275549"/>
              <a:gd name="connsiteX42" fmla="*/ 937104 w 1513475"/>
              <a:gd name="connsiteY42" fmla="*/ 1244813 h 1275549"/>
              <a:gd name="connsiteX43" fmla="*/ 914052 w 1513475"/>
              <a:gd name="connsiteY43" fmla="*/ 1260181 h 1275549"/>
              <a:gd name="connsiteX44" fmla="*/ 875632 w 1513475"/>
              <a:gd name="connsiteY44" fmla="*/ 1275549 h 1275549"/>
              <a:gd name="connsiteX45" fmla="*/ 798791 w 1513475"/>
              <a:gd name="connsiteY45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91645 w 1513475"/>
              <a:gd name="connsiteY7" fmla="*/ 1106501 h 1275549"/>
              <a:gd name="connsiteX8" fmla="*/ 268593 w 1513475"/>
              <a:gd name="connsiteY8" fmla="*/ 1091132 h 1275549"/>
              <a:gd name="connsiteX9" fmla="*/ 199437 w 1513475"/>
              <a:gd name="connsiteY9" fmla="*/ 1060396 h 1275549"/>
              <a:gd name="connsiteX10" fmla="*/ 153333 w 1513475"/>
              <a:gd name="connsiteY10" fmla="*/ 1014292 h 1275549"/>
              <a:gd name="connsiteX11" fmla="*/ 76492 w 1513475"/>
              <a:gd name="connsiteY11" fmla="*/ 899032 h 1275549"/>
              <a:gd name="connsiteX12" fmla="*/ 7336 w 1513475"/>
              <a:gd name="connsiteY12" fmla="*/ 745351 h 1275549"/>
              <a:gd name="connsiteX13" fmla="*/ 15020 w 1513475"/>
              <a:gd name="connsiteY13" fmla="*/ 545566 h 1275549"/>
              <a:gd name="connsiteX14" fmla="*/ 122596 w 1513475"/>
              <a:gd name="connsiteY14" fmla="*/ 361149 h 1275549"/>
              <a:gd name="connsiteX15" fmla="*/ 291645 w 1513475"/>
              <a:gd name="connsiteY15" fmla="*/ 338097 h 1275549"/>
              <a:gd name="connsiteX16" fmla="*/ 414590 w 1513475"/>
              <a:gd name="connsiteY16" fmla="*/ 299677 h 1275549"/>
              <a:gd name="connsiteX17" fmla="*/ 529850 w 1513475"/>
              <a:gd name="connsiteY17" fmla="*/ 199785 h 1275549"/>
              <a:gd name="connsiteX18" fmla="*/ 575954 w 1513475"/>
              <a:gd name="connsiteY18" fmla="*/ 122944 h 1275549"/>
              <a:gd name="connsiteX19" fmla="*/ 622059 w 1513475"/>
              <a:gd name="connsiteY19" fmla="*/ 38420 h 1275549"/>
              <a:gd name="connsiteX20" fmla="*/ 752687 w 1513475"/>
              <a:gd name="connsiteY20" fmla="*/ 0 h 1275549"/>
              <a:gd name="connsiteX21" fmla="*/ 1106153 w 1513475"/>
              <a:gd name="connsiteY21" fmla="*/ 7684 h 1275549"/>
              <a:gd name="connsiteX22" fmla="*/ 1167625 w 1513475"/>
              <a:gd name="connsiteY22" fmla="*/ 23052 h 1275549"/>
              <a:gd name="connsiteX23" fmla="*/ 1221413 w 1513475"/>
              <a:gd name="connsiteY23" fmla="*/ 61472 h 1275549"/>
              <a:gd name="connsiteX24" fmla="*/ 1267517 w 1513475"/>
              <a:gd name="connsiteY24" fmla="*/ 76840 h 1275549"/>
              <a:gd name="connsiteX25" fmla="*/ 1321306 w 1513475"/>
              <a:gd name="connsiteY25" fmla="*/ 130628 h 1275549"/>
              <a:gd name="connsiteX26" fmla="*/ 1398146 w 1513475"/>
              <a:gd name="connsiteY26" fmla="*/ 207469 h 1275549"/>
              <a:gd name="connsiteX27" fmla="*/ 1436566 w 1513475"/>
              <a:gd name="connsiteY27" fmla="*/ 268941 h 1275549"/>
              <a:gd name="connsiteX28" fmla="*/ 1451934 w 1513475"/>
              <a:gd name="connsiteY28" fmla="*/ 330413 h 1275549"/>
              <a:gd name="connsiteX29" fmla="*/ 1467302 w 1513475"/>
              <a:gd name="connsiteY29" fmla="*/ 353465 h 1275549"/>
              <a:gd name="connsiteX30" fmla="*/ 1505723 w 1513475"/>
              <a:gd name="connsiteY30" fmla="*/ 437990 h 1275549"/>
              <a:gd name="connsiteX31" fmla="*/ 1513407 w 1513475"/>
              <a:gd name="connsiteY31" fmla="*/ 484094 h 1275549"/>
              <a:gd name="connsiteX32" fmla="*/ 1474986 w 1513475"/>
              <a:gd name="connsiteY32" fmla="*/ 929768 h 1275549"/>
              <a:gd name="connsiteX33" fmla="*/ 1467302 w 1513475"/>
              <a:gd name="connsiteY33" fmla="*/ 983556 h 1275549"/>
              <a:gd name="connsiteX34" fmla="*/ 1436566 w 1513475"/>
              <a:gd name="connsiteY34" fmla="*/ 1052712 h 1275549"/>
              <a:gd name="connsiteX35" fmla="*/ 1413514 w 1513475"/>
              <a:gd name="connsiteY35" fmla="*/ 1083448 h 1275549"/>
              <a:gd name="connsiteX36" fmla="*/ 1375094 w 1513475"/>
              <a:gd name="connsiteY36" fmla="*/ 1129553 h 1275549"/>
              <a:gd name="connsiteX37" fmla="*/ 1305938 w 1513475"/>
              <a:gd name="connsiteY37" fmla="*/ 1167973 h 1275549"/>
              <a:gd name="connsiteX38" fmla="*/ 1275202 w 1513475"/>
              <a:gd name="connsiteY38" fmla="*/ 1175657 h 1275549"/>
              <a:gd name="connsiteX39" fmla="*/ 1206045 w 1513475"/>
              <a:gd name="connsiteY39" fmla="*/ 1214077 h 1275549"/>
              <a:gd name="connsiteX40" fmla="*/ 1021628 w 1513475"/>
              <a:gd name="connsiteY40" fmla="*/ 1221761 h 1275549"/>
              <a:gd name="connsiteX41" fmla="*/ 937104 w 1513475"/>
              <a:gd name="connsiteY41" fmla="*/ 1244813 h 1275549"/>
              <a:gd name="connsiteX42" fmla="*/ 914052 w 1513475"/>
              <a:gd name="connsiteY42" fmla="*/ 1260181 h 1275549"/>
              <a:gd name="connsiteX43" fmla="*/ 875632 w 1513475"/>
              <a:gd name="connsiteY43" fmla="*/ 1275549 h 1275549"/>
              <a:gd name="connsiteX44" fmla="*/ 798791 w 1513475"/>
              <a:gd name="connsiteY44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91645 w 1513475"/>
              <a:gd name="connsiteY7" fmla="*/ 1106501 h 1275549"/>
              <a:gd name="connsiteX8" fmla="*/ 268593 w 1513475"/>
              <a:gd name="connsiteY8" fmla="*/ 1091132 h 1275549"/>
              <a:gd name="connsiteX9" fmla="*/ 199437 w 1513475"/>
              <a:gd name="connsiteY9" fmla="*/ 1060396 h 1275549"/>
              <a:gd name="connsiteX10" fmla="*/ 76492 w 1513475"/>
              <a:gd name="connsiteY10" fmla="*/ 899032 h 1275549"/>
              <a:gd name="connsiteX11" fmla="*/ 7336 w 1513475"/>
              <a:gd name="connsiteY11" fmla="*/ 745351 h 1275549"/>
              <a:gd name="connsiteX12" fmla="*/ 15020 w 1513475"/>
              <a:gd name="connsiteY12" fmla="*/ 545566 h 1275549"/>
              <a:gd name="connsiteX13" fmla="*/ 122596 w 1513475"/>
              <a:gd name="connsiteY13" fmla="*/ 361149 h 1275549"/>
              <a:gd name="connsiteX14" fmla="*/ 291645 w 1513475"/>
              <a:gd name="connsiteY14" fmla="*/ 338097 h 1275549"/>
              <a:gd name="connsiteX15" fmla="*/ 414590 w 1513475"/>
              <a:gd name="connsiteY15" fmla="*/ 299677 h 1275549"/>
              <a:gd name="connsiteX16" fmla="*/ 529850 w 1513475"/>
              <a:gd name="connsiteY16" fmla="*/ 199785 h 1275549"/>
              <a:gd name="connsiteX17" fmla="*/ 575954 w 1513475"/>
              <a:gd name="connsiteY17" fmla="*/ 122944 h 1275549"/>
              <a:gd name="connsiteX18" fmla="*/ 622059 w 1513475"/>
              <a:gd name="connsiteY18" fmla="*/ 38420 h 1275549"/>
              <a:gd name="connsiteX19" fmla="*/ 752687 w 1513475"/>
              <a:gd name="connsiteY19" fmla="*/ 0 h 1275549"/>
              <a:gd name="connsiteX20" fmla="*/ 1106153 w 1513475"/>
              <a:gd name="connsiteY20" fmla="*/ 7684 h 1275549"/>
              <a:gd name="connsiteX21" fmla="*/ 1167625 w 1513475"/>
              <a:gd name="connsiteY21" fmla="*/ 23052 h 1275549"/>
              <a:gd name="connsiteX22" fmla="*/ 1221413 w 1513475"/>
              <a:gd name="connsiteY22" fmla="*/ 61472 h 1275549"/>
              <a:gd name="connsiteX23" fmla="*/ 1267517 w 1513475"/>
              <a:gd name="connsiteY23" fmla="*/ 76840 h 1275549"/>
              <a:gd name="connsiteX24" fmla="*/ 1321306 w 1513475"/>
              <a:gd name="connsiteY24" fmla="*/ 130628 h 1275549"/>
              <a:gd name="connsiteX25" fmla="*/ 1398146 w 1513475"/>
              <a:gd name="connsiteY25" fmla="*/ 207469 h 1275549"/>
              <a:gd name="connsiteX26" fmla="*/ 1436566 w 1513475"/>
              <a:gd name="connsiteY26" fmla="*/ 268941 h 1275549"/>
              <a:gd name="connsiteX27" fmla="*/ 1451934 w 1513475"/>
              <a:gd name="connsiteY27" fmla="*/ 330413 h 1275549"/>
              <a:gd name="connsiteX28" fmla="*/ 1467302 w 1513475"/>
              <a:gd name="connsiteY28" fmla="*/ 353465 h 1275549"/>
              <a:gd name="connsiteX29" fmla="*/ 1505723 w 1513475"/>
              <a:gd name="connsiteY29" fmla="*/ 437990 h 1275549"/>
              <a:gd name="connsiteX30" fmla="*/ 1513407 w 1513475"/>
              <a:gd name="connsiteY30" fmla="*/ 484094 h 1275549"/>
              <a:gd name="connsiteX31" fmla="*/ 1474986 w 1513475"/>
              <a:gd name="connsiteY31" fmla="*/ 929768 h 1275549"/>
              <a:gd name="connsiteX32" fmla="*/ 1467302 w 1513475"/>
              <a:gd name="connsiteY32" fmla="*/ 983556 h 1275549"/>
              <a:gd name="connsiteX33" fmla="*/ 1436566 w 1513475"/>
              <a:gd name="connsiteY33" fmla="*/ 1052712 h 1275549"/>
              <a:gd name="connsiteX34" fmla="*/ 1413514 w 1513475"/>
              <a:gd name="connsiteY34" fmla="*/ 1083448 h 1275549"/>
              <a:gd name="connsiteX35" fmla="*/ 1375094 w 1513475"/>
              <a:gd name="connsiteY35" fmla="*/ 1129553 h 1275549"/>
              <a:gd name="connsiteX36" fmla="*/ 1305938 w 1513475"/>
              <a:gd name="connsiteY36" fmla="*/ 1167973 h 1275549"/>
              <a:gd name="connsiteX37" fmla="*/ 1275202 w 1513475"/>
              <a:gd name="connsiteY37" fmla="*/ 1175657 h 1275549"/>
              <a:gd name="connsiteX38" fmla="*/ 1206045 w 1513475"/>
              <a:gd name="connsiteY38" fmla="*/ 1214077 h 1275549"/>
              <a:gd name="connsiteX39" fmla="*/ 1021628 w 1513475"/>
              <a:gd name="connsiteY39" fmla="*/ 1221761 h 1275549"/>
              <a:gd name="connsiteX40" fmla="*/ 937104 w 1513475"/>
              <a:gd name="connsiteY40" fmla="*/ 1244813 h 1275549"/>
              <a:gd name="connsiteX41" fmla="*/ 914052 w 1513475"/>
              <a:gd name="connsiteY41" fmla="*/ 1260181 h 1275549"/>
              <a:gd name="connsiteX42" fmla="*/ 875632 w 1513475"/>
              <a:gd name="connsiteY42" fmla="*/ 1275549 h 1275549"/>
              <a:gd name="connsiteX43" fmla="*/ 798791 w 1513475"/>
              <a:gd name="connsiteY43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68593 w 1513475"/>
              <a:gd name="connsiteY7" fmla="*/ 1091132 h 1275549"/>
              <a:gd name="connsiteX8" fmla="*/ 199437 w 1513475"/>
              <a:gd name="connsiteY8" fmla="*/ 1060396 h 1275549"/>
              <a:gd name="connsiteX9" fmla="*/ 76492 w 1513475"/>
              <a:gd name="connsiteY9" fmla="*/ 899032 h 1275549"/>
              <a:gd name="connsiteX10" fmla="*/ 7336 w 1513475"/>
              <a:gd name="connsiteY10" fmla="*/ 745351 h 1275549"/>
              <a:gd name="connsiteX11" fmla="*/ 15020 w 1513475"/>
              <a:gd name="connsiteY11" fmla="*/ 545566 h 1275549"/>
              <a:gd name="connsiteX12" fmla="*/ 122596 w 1513475"/>
              <a:gd name="connsiteY12" fmla="*/ 361149 h 1275549"/>
              <a:gd name="connsiteX13" fmla="*/ 291645 w 1513475"/>
              <a:gd name="connsiteY13" fmla="*/ 338097 h 1275549"/>
              <a:gd name="connsiteX14" fmla="*/ 414590 w 1513475"/>
              <a:gd name="connsiteY14" fmla="*/ 299677 h 1275549"/>
              <a:gd name="connsiteX15" fmla="*/ 529850 w 1513475"/>
              <a:gd name="connsiteY15" fmla="*/ 199785 h 1275549"/>
              <a:gd name="connsiteX16" fmla="*/ 575954 w 1513475"/>
              <a:gd name="connsiteY16" fmla="*/ 122944 h 1275549"/>
              <a:gd name="connsiteX17" fmla="*/ 622059 w 1513475"/>
              <a:gd name="connsiteY17" fmla="*/ 38420 h 1275549"/>
              <a:gd name="connsiteX18" fmla="*/ 752687 w 1513475"/>
              <a:gd name="connsiteY18" fmla="*/ 0 h 1275549"/>
              <a:gd name="connsiteX19" fmla="*/ 1106153 w 1513475"/>
              <a:gd name="connsiteY19" fmla="*/ 7684 h 1275549"/>
              <a:gd name="connsiteX20" fmla="*/ 1167625 w 1513475"/>
              <a:gd name="connsiteY20" fmla="*/ 23052 h 1275549"/>
              <a:gd name="connsiteX21" fmla="*/ 1221413 w 1513475"/>
              <a:gd name="connsiteY21" fmla="*/ 61472 h 1275549"/>
              <a:gd name="connsiteX22" fmla="*/ 1267517 w 1513475"/>
              <a:gd name="connsiteY22" fmla="*/ 76840 h 1275549"/>
              <a:gd name="connsiteX23" fmla="*/ 1321306 w 1513475"/>
              <a:gd name="connsiteY23" fmla="*/ 130628 h 1275549"/>
              <a:gd name="connsiteX24" fmla="*/ 1398146 w 1513475"/>
              <a:gd name="connsiteY24" fmla="*/ 207469 h 1275549"/>
              <a:gd name="connsiteX25" fmla="*/ 1436566 w 1513475"/>
              <a:gd name="connsiteY25" fmla="*/ 268941 h 1275549"/>
              <a:gd name="connsiteX26" fmla="*/ 1451934 w 1513475"/>
              <a:gd name="connsiteY26" fmla="*/ 330413 h 1275549"/>
              <a:gd name="connsiteX27" fmla="*/ 1467302 w 1513475"/>
              <a:gd name="connsiteY27" fmla="*/ 353465 h 1275549"/>
              <a:gd name="connsiteX28" fmla="*/ 1505723 w 1513475"/>
              <a:gd name="connsiteY28" fmla="*/ 437990 h 1275549"/>
              <a:gd name="connsiteX29" fmla="*/ 1513407 w 1513475"/>
              <a:gd name="connsiteY29" fmla="*/ 484094 h 1275549"/>
              <a:gd name="connsiteX30" fmla="*/ 1474986 w 1513475"/>
              <a:gd name="connsiteY30" fmla="*/ 929768 h 1275549"/>
              <a:gd name="connsiteX31" fmla="*/ 1467302 w 1513475"/>
              <a:gd name="connsiteY31" fmla="*/ 983556 h 1275549"/>
              <a:gd name="connsiteX32" fmla="*/ 1436566 w 1513475"/>
              <a:gd name="connsiteY32" fmla="*/ 1052712 h 1275549"/>
              <a:gd name="connsiteX33" fmla="*/ 1413514 w 1513475"/>
              <a:gd name="connsiteY33" fmla="*/ 1083448 h 1275549"/>
              <a:gd name="connsiteX34" fmla="*/ 1375094 w 1513475"/>
              <a:gd name="connsiteY34" fmla="*/ 1129553 h 1275549"/>
              <a:gd name="connsiteX35" fmla="*/ 1305938 w 1513475"/>
              <a:gd name="connsiteY35" fmla="*/ 1167973 h 1275549"/>
              <a:gd name="connsiteX36" fmla="*/ 1275202 w 1513475"/>
              <a:gd name="connsiteY36" fmla="*/ 1175657 h 1275549"/>
              <a:gd name="connsiteX37" fmla="*/ 1206045 w 1513475"/>
              <a:gd name="connsiteY37" fmla="*/ 1214077 h 1275549"/>
              <a:gd name="connsiteX38" fmla="*/ 1021628 w 1513475"/>
              <a:gd name="connsiteY38" fmla="*/ 1221761 h 1275549"/>
              <a:gd name="connsiteX39" fmla="*/ 937104 w 1513475"/>
              <a:gd name="connsiteY39" fmla="*/ 1244813 h 1275549"/>
              <a:gd name="connsiteX40" fmla="*/ 914052 w 1513475"/>
              <a:gd name="connsiteY40" fmla="*/ 1260181 h 1275549"/>
              <a:gd name="connsiteX41" fmla="*/ 875632 w 1513475"/>
              <a:gd name="connsiteY41" fmla="*/ 1275549 h 1275549"/>
              <a:gd name="connsiteX42" fmla="*/ 798791 w 1513475"/>
              <a:gd name="connsiteY42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68593 w 1513475"/>
              <a:gd name="connsiteY7" fmla="*/ 1091132 h 1275549"/>
              <a:gd name="connsiteX8" fmla="*/ 199437 w 1513475"/>
              <a:gd name="connsiteY8" fmla="*/ 1060396 h 1275549"/>
              <a:gd name="connsiteX9" fmla="*/ 76492 w 1513475"/>
              <a:gd name="connsiteY9" fmla="*/ 899032 h 1275549"/>
              <a:gd name="connsiteX10" fmla="*/ 7336 w 1513475"/>
              <a:gd name="connsiteY10" fmla="*/ 745351 h 1275549"/>
              <a:gd name="connsiteX11" fmla="*/ 15020 w 1513475"/>
              <a:gd name="connsiteY11" fmla="*/ 545566 h 1275549"/>
              <a:gd name="connsiteX12" fmla="*/ 122596 w 1513475"/>
              <a:gd name="connsiteY12" fmla="*/ 361149 h 1275549"/>
              <a:gd name="connsiteX13" fmla="*/ 291645 w 1513475"/>
              <a:gd name="connsiteY13" fmla="*/ 338097 h 1275549"/>
              <a:gd name="connsiteX14" fmla="*/ 414590 w 1513475"/>
              <a:gd name="connsiteY14" fmla="*/ 299677 h 1275549"/>
              <a:gd name="connsiteX15" fmla="*/ 529850 w 1513475"/>
              <a:gd name="connsiteY15" fmla="*/ 199785 h 1275549"/>
              <a:gd name="connsiteX16" fmla="*/ 575954 w 1513475"/>
              <a:gd name="connsiteY16" fmla="*/ 122944 h 1275549"/>
              <a:gd name="connsiteX17" fmla="*/ 622059 w 1513475"/>
              <a:gd name="connsiteY17" fmla="*/ 38420 h 1275549"/>
              <a:gd name="connsiteX18" fmla="*/ 752687 w 1513475"/>
              <a:gd name="connsiteY18" fmla="*/ 0 h 1275549"/>
              <a:gd name="connsiteX19" fmla="*/ 1106153 w 1513475"/>
              <a:gd name="connsiteY19" fmla="*/ 7684 h 1275549"/>
              <a:gd name="connsiteX20" fmla="*/ 1167625 w 1513475"/>
              <a:gd name="connsiteY20" fmla="*/ 23052 h 1275549"/>
              <a:gd name="connsiteX21" fmla="*/ 1221413 w 1513475"/>
              <a:gd name="connsiteY21" fmla="*/ 61472 h 1275549"/>
              <a:gd name="connsiteX22" fmla="*/ 1267517 w 1513475"/>
              <a:gd name="connsiteY22" fmla="*/ 76840 h 1275549"/>
              <a:gd name="connsiteX23" fmla="*/ 1321306 w 1513475"/>
              <a:gd name="connsiteY23" fmla="*/ 130628 h 1275549"/>
              <a:gd name="connsiteX24" fmla="*/ 1398146 w 1513475"/>
              <a:gd name="connsiteY24" fmla="*/ 207469 h 1275549"/>
              <a:gd name="connsiteX25" fmla="*/ 1436566 w 1513475"/>
              <a:gd name="connsiteY25" fmla="*/ 268941 h 1275549"/>
              <a:gd name="connsiteX26" fmla="*/ 1451934 w 1513475"/>
              <a:gd name="connsiteY26" fmla="*/ 330413 h 1275549"/>
              <a:gd name="connsiteX27" fmla="*/ 1467302 w 1513475"/>
              <a:gd name="connsiteY27" fmla="*/ 353465 h 1275549"/>
              <a:gd name="connsiteX28" fmla="*/ 1505723 w 1513475"/>
              <a:gd name="connsiteY28" fmla="*/ 437990 h 1275549"/>
              <a:gd name="connsiteX29" fmla="*/ 1513407 w 1513475"/>
              <a:gd name="connsiteY29" fmla="*/ 484094 h 1275549"/>
              <a:gd name="connsiteX30" fmla="*/ 1474986 w 1513475"/>
              <a:gd name="connsiteY30" fmla="*/ 929768 h 1275549"/>
              <a:gd name="connsiteX31" fmla="*/ 1467302 w 1513475"/>
              <a:gd name="connsiteY31" fmla="*/ 983556 h 1275549"/>
              <a:gd name="connsiteX32" fmla="*/ 1436566 w 1513475"/>
              <a:gd name="connsiteY32" fmla="*/ 1052712 h 1275549"/>
              <a:gd name="connsiteX33" fmla="*/ 1413514 w 1513475"/>
              <a:gd name="connsiteY33" fmla="*/ 1083448 h 1275549"/>
              <a:gd name="connsiteX34" fmla="*/ 1375094 w 1513475"/>
              <a:gd name="connsiteY34" fmla="*/ 1129553 h 1275549"/>
              <a:gd name="connsiteX35" fmla="*/ 1305938 w 1513475"/>
              <a:gd name="connsiteY35" fmla="*/ 1167973 h 1275549"/>
              <a:gd name="connsiteX36" fmla="*/ 1275202 w 1513475"/>
              <a:gd name="connsiteY36" fmla="*/ 1175657 h 1275549"/>
              <a:gd name="connsiteX37" fmla="*/ 1206045 w 1513475"/>
              <a:gd name="connsiteY37" fmla="*/ 1214077 h 1275549"/>
              <a:gd name="connsiteX38" fmla="*/ 1021628 w 1513475"/>
              <a:gd name="connsiteY38" fmla="*/ 1221761 h 1275549"/>
              <a:gd name="connsiteX39" fmla="*/ 937104 w 1513475"/>
              <a:gd name="connsiteY39" fmla="*/ 1244813 h 1275549"/>
              <a:gd name="connsiteX40" fmla="*/ 875632 w 1513475"/>
              <a:gd name="connsiteY40" fmla="*/ 1275549 h 1275549"/>
              <a:gd name="connsiteX41" fmla="*/ 798791 w 1513475"/>
              <a:gd name="connsiteY41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68593 w 1513475"/>
              <a:gd name="connsiteY7" fmla="*/ 1091132 h 1275549"/>
              <a:gd name="connsiteX8" fmla="*/ 199437 w 1513475"/>
              <a:gd name="connsiteY8" fmla="*/ 1060396 h 1275549"/>
              <a:gd name="connsiteX9" fmla="*/ 76492 w 1513475"/>
              <a:gd name="connsiteY9" fmla="*/ 899032 h 1275549"/>
              <a:gd name="connsiteX10" fmla="*/ 7336 w 1513475"/>
              <a:gd name="connsiteY10" fmla="*/ 745351 h 1275549"/>
              <a:gd name="connsiteX11" fmla="*/ 15020 w 1513475"/>
              <a:gd name="connsiteY11" fmla="*/ 545566 h 1275549"/>
              <a:gd name="connsiteX12" fmla="*/ 122596 w 1513475"/>
              <a:gd name="connsiteY12" fmla="*/ 361149 h 1275549"/>
              <a:gd name="connsiteX13" fmla="*/ 291645 w 1513475"/>
              <a:gd name="connsiteY13" fmla="*/ 338097 h 1275549"/>
              <a:gd name="connsiteX14" fmla="*/ 414590 w 1513475"/>
              <a:gd name="connsiteY14" fmla="*/ 299677 h 1275549"/>
              <a:gd name="connsiteX15" fmla="*/ 529850 w 1513475"/>
              <a:gd name="connsiteY15" fmla="*/ 199785 h 1275549"/>
              <a:gd name="connsiteX16" fmla="*/ 575954 w 1513475"/>
              <a:gd name="connsiteY16" fmla="*/ 122944 h 1275549"/>
              <a:gd name="connsiteX17" fmla="*/ 622059 w 1513475"/>
              <a:gd name="connsiteY17" fmla="*/ 38420 h 1275549"/>
              <a:gd name="connsiteX18" fmla="*/ 752687 w 1513475"/>
              <a:gd name="connsiteY18" fmla="*/ 0 h 1275549"/>
              <a:gd name="connsiteX19" fmla="*/ 1106153 w 1513475"/>
              <a:gd name="connsiteY19" fmla="*/ 7684 h 1275549"/>
              <a:gd name="connsiteX20" fmla="*/ 1167625 w 1513475"/>
              <a:gd name="connsiteY20" fmla="*/ 23052 h 1275549"/>
              <a:gd name="connsiteX21" fmla="*/ 1221413 w 1513475"/>
              <a:gd name="connsiteY21" fmla="*/ 61472 h 1275549"/>
              <a:gd name="connsiteX22" fmla="*/ 1267517 w 1513475"/>
              <a:gd name="connsiteY22" fmla="*/ 76840 h 1275549"/>
              <a:gd name="connsiteX23" fmla="*/ 1321306 w 1513475"/>
              <a:gd name="connsiteY23" fmla="*/ 130628 h 1275549"/>
              <a:gd name="connsiteX24" fmla="*/ 1398146 w 1513475"/>
              <a:gd name="connsiteY24" fmla="*/ 207469 h 1275549"/>
              <a:gd name="connsiteX25" fmla="*/ 1436566 w 1513475"/>
              <a:gd name="connsiteY25" fmla="*/ 268941 h 1275549"/>
              <a:gd name="connsiteX26" fmla="*/ 1451934 w 1513475"/>
              <a:gd name="connsiteY26" fmla="*/ 330413 h 1275549"/>
              <a:gd name="connsiteX27" fmla="*/ 1467302 w 1513475"/>
              <a:gd name="connsiteY27" fmla="*/ 353465 h 1275549"/>
              <a:gd name="connsiteX28" fmla="*/ 1505723 w 1513475"/>
              <a:gd name="connsiteY28" fmla="*/ 437990 h 1275549"/>
              <a:gd name="connsiteX29" fmla="*/ 1513407 w 1513475"/>
              <a:gd name="connsiteY29" fmla="*/ 484094 h 1275549"/>
              <a:gd name="connsiteX30" fmla="*/ 1474986 w 1513475"/>
              <a:gd name="connsiteY30" fmla="*/ 929768 h 1275549"/>
              <a:gd name="connsiteX31" fmla="*/ 1467302 w 1513475"/>
              <a:gd name="connsiteY31" fmla="*/ 983556 h 1275549"/>
              <a:gd name="connsiteX32" fmla="*/ 1436566 w 1513475"/>
              <a:gd name="connsiteY32" fmla="*/ 1052712 h 1275549"/>
              <a:gd name="connsiteX33" fmla="*/ 1413514 w 1513475"/>
              <a:gd name="connsiteY33" fmla="*/ 1083448 h 1275549"/>
              <a:gd name="connsiteX34" fmla="*/ 1375094 w 1513475"/>
              <a:gd name="connsiteY34" fmla="*/ 1129553 h 1275549"/>
              <a:gd name="connsiteX35" fmla="*/ 1305938 w 1513475"/>
              <a:gd name="connsiteY35" fmla="*/ 1167973 h 1275549"/>
              <a:gd name="connsiteX36" fmla="*/ 1206045 w 1513475"/>
              <a:gd name="connsiteY36" fmla="*/ 1214077 h 1275549"/>
              <a:gd name="connsiteX37" fmla="*/ 1021628 w 1513475"/>
              <a:gd name="connsiteY37" fmla="*/ 1221761 h 1275549"/>
              <a:gd name="connsiteX38" fmla="*/ 937104 w 1513475"/>
              <a:gd name="connsiteY38" fmla="*/ 1244813 h 1275549"/>
              <a:gd name="connsiteX39" fmla="*/ 875632 w 1513475"/>
              <a:gd name="connsiteY39" fmla="*/ 1275549 h 1275549"/>
              <a:gd name="connsiteX40" fmla="*/ 798791 w 1513475"/>
              <a:gd name="connsiteY40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68593 w 1513475"/>
              <a:gd name="connsiteY7" fmla="*/ 1091132 h 1275549"/>
              <a:gd name="connsiteX8" fmla="*/ 199437 w 1513475"/>
              <a:gd name="connsiteY8" fmla="*/ 1060396 h 1275549"/>
              <a:gd name="connsiteX9" fmla="*/ 76492 w 1513475"/>
              <a:gd name="connsiteY9" fmla="*/ 899032 h 1275549"/>
              <a:gd name="connsiteX10" fmla="*/ 7336 w 1513475"/>
              <a:gd name="connsiteY10" fmla="*/ 745351 h 1275549"/>
              <a:gd name="connsiteX11" fmla="*/ 15020 w 1513475"/>
              <a:gd name="connsiteY11" fmla="*/ 545566 h 1275549"/>
              <a:gd name="connsiteX12" fmla="*/ 122596 w 1513475"/>
              <a:gd name="connsiteY12" fmla="*/ 361149 h 1275549"/>
              <a:gd name="connsiteX13" fmla="*/ 291645 w 1513475"/>
              <a:gd name="connsiteY13" fmla="*/ 338097 h 1275549"/>
              <a:gd name="connsiteX14" fmla="*/ 414590 w 1513475"/>
              <a:gd name="connsiteY14" fmla="*/ 299677 h 1275549"/>
              <a:gd name="connsiteX15" fmla="*/ 529850 w 1513475"/>
              <a:gd name="connsiteY15" fmla="*/ 199785 h 1275549"/>
              <a:gd name="connsiteX16" fmla="*/ 575954 w 1513475"/>
              <a:gd name="connsiteY16" fmla="*/ 122944 h 1275549"/>
              <a:gd name="connsiteX17" fmla="*/ 622059 w 1513475"/>
              <a:gd name="connsiteY17" fmla="*/ 38420 h 1275549"/>
              <a:gd name="connsiteX18" fmla="*/ 752687 w 1513475"/>
              <a:gd name="connsiteY18" fmla="*/ 0 h 1275549"/>
              <a:gd name="connsiteX19" fmla="*/ 1106153 w 1513475"/>
              <a:gd name="connsiteY19" fmla="*/ 7684 h 1275549"/>
              <a:gd name="connsiteX20" fmla="*/ 1167625 w 1513475"/>
              <a:gd name="connsiteY20" fmla="*/ 23052 h 1275549"/>
              <a:gd name="connsiteX21" fmla="*/ 1221413 w 1513475"/>
              <a:gd name="connsiteY21" fmla="*/ 61472 h 1275549"/>
              <a:gd name="connsiteX22" fmla="*/ 1267517 w 1513475"/>
              <a:gd name="connsiteY22" fmla="*/ 76840 h 1275549"/>
              <a:gd name="connsiteX23" fmla="*/ 1321306 w 1513475"/>
              <a:gd name="connsiteY23" fmla="*/ 130628 h 1275549"/>
              <a:gd name="connsiteX24" fmla="*/ 1398146 w 1513475"/>
              <a:gd name="connsiteY24" fmla="*/ 207469 h 1275549"/>
              <a:gd name="connsiteX25" fmla="*/ 1436566 w 1513475"/>
              <a:gd name="connsiteY25" fmla="*/ 268941 h 1275549"/>
              <a:gd name="connsiteX26" fmla="*/ 1451934 w 1513475"/>
              <a:gd name="connsiteY26" fmla="*/ 330413 h 1275549"/>
              <a:gd name="connsiteX27" fmla="*/ 1467302 w 1513475"/>
              <a:gd name="connsiteY27" fmla="*/ 353465 h 1275549"/>
              <a:gd name="connsiteX28" fmla="*/ 1505723 w 1513475"/>
              <a:gd name="connsiteY28" fmla="*/ 437990 h 1275549"/>
              <a:gd name="connsiteX29" fmla="*/ 1513407 w 1513475"/>
              <a:gd name="connsiteY29" fmla="*/ 484094 h 1275549"/>
              <a:gd name="connsiteX30" fmla="*/ 1474986 w 1513475"/>
              <a:gd name="connsiteY30" fmla="*/ 929768 h 1275549"/>
              <a:gd name="connsiteX31" fmla="*/ 1467302 w 1513475"/>
              <a:gd name="connsiteY31" fmla="*/ 983556 h 1275549"/>
              <a:gd name="connsiteX32" fmla="*/ 1436566 w 1513475"/>
              <a:gd name="connsiteY32" fmla="*/ 1052712 h 1275549"/>
              <a:gd name="connsiteX33" fmla="*/ 1413514 w 1513475"/>
              <a:gd name="connsiteY33" fmla="*/ 1083448 h 1275549"/>
              <a:gd name="connsiteX34" fmla="*/ 1375094 w 1513475"/>
              <a:gd name="connsiteY34" fmla="*/ 1129553 h 1275549"/>
              <a:gd name="connsiteX35" fmla="*/ 1206045 w 1513475"/>
              <a:gd name="connsiteY35" fmla="*/ 1214077 h 1275549"/>
              <a:gd name="connsiteX36" fmla="*/ 1021628 w 1513475"/>
              <a:gd name="connsiteY36" fmla="*/ 1221761 h 1275549"/>
              <a:gd name="connsiteX37" fmla="*/ 937104 w 1513475"/>
              <a:gd name="connsiteY37" fmla="*/ 1244813 h 1275549"/>
              <a:gd name="connsiteX38" fmla="*/ 875632 w 1513475"/>
              <a:gd name="connsiteY38" fmla="*/ 1275549 h 1275549"/>
              <a:gd name="connsiteX39" fmla="*/ 798791 w 1513475"/>
              <a:gd name="connsiteY39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68593 w 1513475"/>
              <a:gd name="connsiteY7" fmla="*/ 1091132 h 1275549"/>
              <a:gd name="connsiteX8" fmla="*/ 199437 w 1513475"/>
              <a:gd name="connsiteY8" fmla="*/ 1060396 h 1275549"/>
              <a:gd name="connsiteX9" fmla="*/ 76492 w 1513475"/>
              <a:gd name="connsiteY9" fmla="*/ 899032 h 1275549"/>
              <a:gd name="connsiteX10" fmla="*/ 7336 w 1513475"/>
              <a:gd name="connsiteY10" fmla="*/ 745351 h 1275549"/>
              <a:gd name="connsiteX11" fmla="*/ 15020 w 1513475"/>
              <a:gd name="connsiteY11" fmla="*/ 545566 h 1275549"/>
              <a:gd name="connsiteX12" fmla="*/ 122596 w 1513475"/>
              <a:gd name="connsiteY12" fmla="*/ 361149 h 1275549"/>
              <a:gd name="connsiteX13" fmla="*/ 291645 w 1513475"/>
              <a:gd name="connsiteY13" fmla="*/ 338097 h 1275549"/>
              <a:gd name="connsiteX14" fmla="*/ 414590 w 1513475"/>
              <a:gd name="connsiteY14" fmla="*/ 299677 h 1275549"/>
              <a:gd name="connsiteX15" fmla="*/ 529850 w 1513475"/>
              <a:gd name="connsiteY15" fmla="*/ 199785 h 1275549"/>
              <a:gd name="connsiteX16" fmla="*/ 575954 w 1513475"/>
              <a:gd name="connsiteY16" fmla="*/ 122944 h 1275549"/>
              <a:gd name="connsiteX17" fmla="*/ 622059 w 1513475"/>
              <a:gd name="connsiteY17" fmla="*/ 38420 h 1275549"/>
              <a:gd name="connsiteX18" fmla="*/ 752687 w 1513475"/>
              <a:gd name="connsiteY18" fmla="*/ 0 h 1275549"/>
              <a:gd name="connsiteX19" fmla="*/ 1106153 w 1513475"/>
              <a:gd name="connsiteY19" fmla="*/ 7684 h 1275549"/>
              <a:gd name="connsiteX20" fmla="*/ 1167625 w 1513475"/>
              <a:gd name="connsiteY20" fmla="*/ 23052 h 1275549"/>
              <a:gd name="connsiteX21" fmla="*/ 1221413 w 1513475"/>
              <a:gd name="connsiteY21" fmla="*/ 61472 h 1275549"/>
              <a:gd name="connsiteX22" fmla="*/ 1267517 w 1513475"/>
              <a:gd name="connsiteY22" fmla="*/ 76840 h 1275549"/>
              <a:gd name="connsiteX23" fmla="*/ 1321306 w 1513475"/>
              <a:gd name="connsiteY23" fmla="*/ 130628 h 1275549"/>
              <a:gd name="connsiteX24" fmla="*/ 1398146 w 1513475"/>
              <a:gd name="connsiteY24" fmla="*/ 207469 h 1275549"/>
              <a:gd name="connsiteX25" fmla="*/ 1436566 w 1513475"/>
              <a:gd name="connsiteY25" fmla="*/ 268941 h 1275549"/>
              <a:gd name="connsiteX26" fmla="*/ 1451934 w 1513475"/>
              <a:gd name="connsiteY26" fmla="*/ 330413 h 1275549"/>
              <a:gd name="connsiteX27" fmla="*/ 1505723 w 1513475"/>
              <a:gd name="connsiteY27" fmla="*/ 437990 h 1275549"/>
              <a:gd name="connsiteX28" fmla="*/ 1513407 w 1513475"/>
              <a:gd name="connsiteY28" fmla="*/ 484094 h 1275549"/>
              <a:gd name="connsiteX29" fmla="*/ 1474986 w 1513475"/>
              <a:gd name="connsiteY29" fmla="*/ 929768 h 1275549"/>
              <a:gd name="connsiteX30" fmla="*/ 1467302 w 1513475"/>
              <a:gd name="connsiteY30" fmla="*/ 983556 h 1275549"/>
              <a:gd name="connsiteX31" fmla="*/ 1436566 w 1513475"/>
              <a:gd name="connsiteY31" fmla="*/ 1052712 h 1275549"/>
              <a:gd name="connsiteX32" fmla="*/ 1413514 w 1513475"/>
              <a:gd name="connsiteY32" fmla="*/ 1083448 h 1275549"/>
              <a:gd name="connsiteX33" fmla="*/ 1375094 w 1513475"/>
              <a:gd name="connsiteY33" fmla="*/ 1129553 h 1275549"/>
              <a:gd name="connsiteX34" fmla="*/ 1206045 w 1513475"/>
              <a:gd name="connsiteY34" fmla="*/ 1214077 h 1275549"/>
              <a:gd name="connsiteX35" fmla="*/ 1021628 w 1513475"/>
              <a:gd name="connsiteY35" fmla="*/ 1221761 h 1275549"/>
              <a:gd name="connsiteX36" fmla="*/ 937104 w 1513475"/>
              <a:gd name="connsiteY36" fmla="*/ 1244813 h 1275549"/>
              <a:gd name="connsiteX37" fmla="*/ 875632 w 1513475"/>
              <a:gd name="connsiteY37" fmla="*/ 1275549 h 1275549"/>
              <a:gd name="connsiteX38" fmla="*/ 798791 w 1513475"/>
              <a:gd name="connsiteY38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68593 w 1513475"/>
              <a:gd name="connsiteY7" fmla="*/ 1091132 h 1275549"/>
              <a:gd name="connsiteX8" fmla="*/ 199437 w 1513475"/>
              <a:gd name="connsiteY8" fmla="*/ 1060396 h 1275549"/>
              <a:gd name="connsiteX9" fmla="*/ 76492 w 1513475"/>
              <a:gd name="connsiteY9" fmla="*/ 899032 h 1275549"/>
              <a:gd name="connsiteX10" fmla="*/ 7336 w 1513475"/>
              <a:gd name="connsiteY10" fmla="*/ 745351 h 1275549"/>
              <a:gd name="connsiteX11" fmla="*/ 15020 w 1513475"/>
              <a:gd name="connsiteY11" fmla="*/ 545566 h 1275549"/>
              <a:gd name="connsiteX12" fmla="*/ 122596 w 1513475"/>
              <a:gd name="connsiteY12" fmla="*/ 361149 h 1275549"/>
              <a:gd name="connsiteX13" fmla="*/ 291645 w 1513475"/>
              <a:gd name="connsiteY13" fmla="*/ 338097 h 1275549"/>
              <a:gd name="connsiteX14" fmla="*/ 414590 w 1513475"/>
              <a:gd name="connsiteY14" fmla="*/ 299677 h 1275549"/>
              <a:gd name="connsiteX15" fmla="*/ 529850 w 1513475"/>
              <a:gd name="connsiteY15" fmla="*/ 199785 h 1275549"/>
              <a:gd name="connsiteX16" fmla="*/ 575954 w 1513475"/>
              <a:gd name="connsiteY16" fmla="*/ 122944 h 1275549"/>
              <a:gd name="connsiteX17" fmla="*/ 622059 w 1513475"/>
              <a:gd name="connsiteY17" fmla="*/ 38420 h 1275549"/>
              <a:gd name="connsiteX18" fmla="*/ 752687 w 1513475"/>
              <a:gd name="connsiteY18" fmla="*/ 0 h 1275549"/>
              <a:gd name="connsiteX19" fmla="*/ 1106153 w 1513475"/>
              <a:gd name="connsiteY19" fmla="*/ 7684 h 1275549"/>
              <a:gd name="connsiteX20" fmla="*/ 1167625 w 1513475"/>
              <a:gd name="connsiteY20" fmla="*/ 23052 h 1275549"/>
              <a:gd name="connsiteX21" fmla="*/ 1221413 w 1513475"/>
              <a:gd name="connsiteY21" fmla="*/ 61472 h 1275549"/>
              <a:gd name="connsiteX22" fmla="*/ 1321306 w 1513475"/>
              <a:gd name="connsiteY22" fmla="*/ 130628 h 1275549"/>
              <a:gd name="connsiteX23" fmla="*/ 1398146 w 1513475"/>
              <a:gd name="connsiteY23" fmla="*/ 207469 h 1275549"/>
              <a:gd name="connsiteX24" fmla="*/ 1436566 w 1513475"/>
              <a:gd name="connsiteY24" fmla="*/ 268941 h 1275549"/>
              <a:gd name="connsiteX25" fmla="*/ 1451934 w 1513475"/>
              <a:gd name="connsiteY25" fmla="*/ 330413 h 1275549"/>
              <a:gd name="connsiteX26" fmla="*/ 1505723 w 1513475"/>
              <a:gd name="connsiteY26" fmla="*/ 437990 h 1275549"/>
              <a:gd name="connsiteX27" fmla="*/ 1513407 w 1513475"/>
              <a:gd name="connsiteY27" fmla="*/ 484094 h 1275549"/>
              <a:gd name="connsiteX28" fmla="*/ 1474986 w 1513475"/>
              <a:gd name="connsiteY28" fmla="*/ 929768 h 1275549"/>
              <a:gd name="connsiteX29" fmla="*/ 1467302 w 1513475"/>
              <a:gd name="connsiteY29" fmla="*/ 983556 h 1275549"/>
              <a:gd name="connsiteX30" fmla="*/ 1436566 w 1513475"/>
              <a:gd name="connsiteY30" fmla="*/ 1052712 h 1275549"/>
              <a:gd name="connsiteX31" fmla="*/ 1413514 w 1513475"/>
              <a:gd name="connsiteY31" fmla="*/ 1083448 h 1275549"/>
              <a:gd name="connsiteX32" fmla="*/ 1375094 w 1513475"/>
              <a:gd name="connsiteY32" fmla="*/ 1129553 h 1275549"/>
              <a:gd name="connsiteX33" fmla="*/ 1206045 w 1513475"/>
              <a:gd name="connsiteY33" fmla="*/ 1214077 h 1275549"/>
              <a:gd name="connsiteX34" fmla="*/ 1021628 w 1513475"/>
              <a:gd name="connsiteY34" fmla="*/ 1221761 h 1275549"/>
              <a:gd name="connsiteX35" fmla="*/ 937104 w 1513475"/>
              <a:gd name="connsiteY35" fmla="*/ 1244813 h 1275549"/>
              <a:gd name="connsiteX36" fmla="*/ 875632 w 1513475"/>
              <a:gd name="connsiteY36" fmla="*/ 1275549 h 1275549"/>
              <a:gd name="connsiteX37" fmla="*/ 798791 w 1513475"/>
              <a:gd name="connsiteY37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68593 w 1513475"/>
              <a:gd name="connsiteY7" fmla="*/ 1091132 h 1275549"/>
              <a:gd name="connsiteX8" fmla="*/ 199437 w 1513475"/>
              <a:gd name="connsiteY8" fmla="*/ 1060396 h 1275549"/>
              <a:gd name="connsiteX9" fmla="*/ 76492 w 1513475"/>
              <a:gd name="connsiteY9" fmla="*/ 899032 h 1275549"/>
              <a:gd name="connsiteX10" fmla="*/ 7336 w 1513475"/>
              <a:gd name="connsiteY10" fmla="*/ 745351 h 1275549"/>
              <a:gd name="connsiteX11" fmla="*/ 15020 w 1513475"/>
              <a:gd name="connsiteY11" fmla="*/ 545566 h 1275549"/>
              <a:gd name="connsiteX12" fmla="*/ 122596 w 1513475"/>
              <a:gd name="connsiteY12" fmla="*/ 361149 h 1275549"/>
              <a:gd name="connsiteX13" fmla="*/ 291645 w 1513475"/>
              <a:gd name="connsiteY13" fmla="*/ 338097 h 1275549"/>
              <a:gd name="connsiteX14" fmla="*/ 414590 w 1513475"/>
              <a:gd name="connsiteY14" fmla="*/ 299677 h 1275549"/>
              <a:gd name="connsiteX15" fmla="*/ 529850 w 1513475"/>
              <a:gd name="connsiteY15" fmla="*/ 199785 h 1275549"/>
              <a:gd name="connsiteX16" fmla="*/ 575954 w 1513475"/>
              <a:gd name="connsiteY16" fmla="*/ 122944 h 1275549"/>
              <a:gd name="connsiteX17" fmla="*/ 622059 w 1513475"/>
              <a:gd name="connsiteY17" fmla="*/ 38420 h 1275549"/>
              <a:gd name="connsiteX18" fmla="*/ 752687 w 1513475"/>
              <a:gd name="connsiteY18" fmla="*/ 0 h 1275549"/>
              <a:gd name="connsiteX19" fmla="*/ 1106153 w 1513475"/>
              <a:gd name="connsiteY19" fmla="*/ 7684 h 1275549"/>
              <a:gd name="connsiteX20" fmla="*/ 1167625 w 1513475"/>
              <a:gd name="connsiteY20" fmla="*/ 23052 h 1275549"/>
              <a:gd name="connsiteX21" fmla="*/ 1321306 w 1513475"/>
              <a:gd name="connsiteY21" fmla="*/ 130628 h 1275549"/>
              <a:gd name="connsiteX22" fmla="*/ 1398146 w 1513475"/>
              <a:gd name="connsiteY22" fmla="*/ 207469 h 1275549"/>
              <a:gd name="connsiteX23" fmla="*/ 1436566 w 1513475"/>
              <a:gd name="connsiteY23" fmla="*/ 268941 h 1275549"/>
              <a:gd name="connsiteX24" fmla="*/ 1451934 w 1513475"/>
              <a:gd name="connsiteY24" fmla="*/ 330413 h 1275549"/>
              <a:gd name="connsiteX25" fmla="*/ 1505723 w 1513475"/>
              <a:gd name="connsiteY25" fmla="*/ 437990 h 1275549"/>
              <a:gd name="connsiteX26" fmla="*/ 1513407 w 1513475"/>
              <a:gd name="connsiteY26" fmla="*/ 484094 h 1275549"/>
              <a:gd name="connsiteX27" fmla="*/ 1474986 w 1513475"/>
              <a:gd name="connsiteY27" fmla="*/ 929768 h 1275549"/>
              <a:gd name="connsiteX28" fmla="*/ 1467302 w 1513475"/>
              <a:gd name="connsiteY28" fmla="*/ 983556 h 1275549"/>
              <a:gd name="connsiteX29" fmla="*/ 1436566 w 1513475"/>
              <a:gd name="connsiteY29" fmla="*/ 1052712 h 1275549"/>
              <a:gd name="connsiteX30" fmla="*/ 1413514 w 1513475"/>
              <a:gd name="connsiteY30" fmla="*/ 1083448 h 1275549"/>
              <a:gd name="connsiteX31" fmla="*/ 1375094 w 1513475"/>
              <a:gd name="connsiteY31" fmla="*/ 1129553 h 1275549"/>
              <a:gd name="connsiteX32" fmla="*/ 1206045 w 1513475"/>
              <a:gd name="connsiteY32" fmla="*/ 1214077 h 1275549"/>
              <a:gd name="connsiteX33" fmla="*/ 1021628 w 1513475"/>
              <a:gd name="connsiteY33" fmla="*/ 1221761 h 1275549"/>
              <a:gd name="connsiteX34" fmla="*/ 937104 w 1513475"/>
              <a:gd name="connsiteY34" fmla="*/ 1244813 h 1275549"/>
              <a:gd name="connsiteX35" fmla="*/ 875632 w 1513475"/>
              <a:gd name="connsiteY35" fmla="*/ 1275549 h 1275549"/>
              <a:gd name="connsiteX36" fmla="*/ 798791 w 1513475"/>
              <a:gd name="connsiteY36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68593 w 1513475"/>
              <a:gd name="connsiteY7" fmla="*/ 1091132 h 1275549"/>
              <a:gd name="connsiteX8" fmla="*/ 199437 w 1513475"/>
              <a:gd name="connsiteY8" fmla="*/ 1060396 h 1275549"/>
              <a:gd name="connsiteX9" fmla="*/ 76492 w 1513475"/>
              <a:gd name="connsiteY9" fmla="*/ 899032 h 1275549"/>
              <a:gd name="connsiteX10" fmla="*/ 7336 w 1513475"/>
              <a:gd name="connsiteY10" fmla="*/ 745351 h 1275549"/>
              <a:gd name="connsiteX11" fmla="*/ 15020 w 1513475"/>
              <a:gd name="connsiteY11" fmla="*/ 545566 h 1275549"/>
              <a:gd name="connsiteX12" fmla="*/ 122596 w 1513475"/>
              <a:gd name="connsiteY12" fmla="*/ 361149 h 1275549"/>
              <a:gd name="connsiteX13" fmla="*/ 291645 w 1513475"/>
              <a:gd name="connsiteY13" fmla="*/ 338097 h 1275549"/>
              <a:gd name="connsiteX14" fmla="*/ 414590 w 1513475"/>
              <a:gd name="connsiteY14" fmla="*/ 299677 h 1275549"/>
              <a:gd name="connsiteX15" fmla="*/ 529850 w 1513475"/>
              <a:gd name="connsiteY15" fmla="*/ 199785 h 1275549"/>
              <a:gd name="connsiteX16" fmla="*/ 575954 w 1513475"/>
              <a:gd name="connsiteY16" fmla="*/ 122944 h 1275549"/>
              <a:gd name="connsiteX17" fmla="*/ 622059 w 1513475"/>
              <a:gd name="connsiteY17" fmla="*/ 38420 h 1275549"/>
              <a:gd name="connsiteX18" fmla="*/ 752687 w 1513475"/>
              <a:gd name="connsiteY18" fmla="*/ 0 h 1275549"/>
              <a:gd name="connsiteX19" fmla="*/ 1167625 w 1513475"/>
              <a:gd name="connsiteY19" fmla="*/ 23052 h 1275549"/>
              <a:gd name="connsiteX20" fmla="*/ 1321306 w 1513475"/>
              <a:gd name="connsiteY20" fmla="*/ 130628 h 1275549"/>
              <a:gd name="connsiteX21" fmla="*/ 1398146 w 1513475"/>
              <a:gd name="connsiteY21" fmla="*/ 207469 h 1275549"/>
              <a:gd name="connsiteX22" fmla="*/ 1436566 w 1513475"/>
              <a:gd name="connsiteY22" fmla="*/ 268941 h 1275549"/>
              <a:gd name="connsiteX23" fmla="*/ 1451934 w 1513475"/>
              <a:gd name="connsiteY23" fmla="*/ 330413 h 1275549"/>
              <a:gd name="connsiteX24" fmla="*/ 1505723 w 1513475"/>
              <a:gd name="connsiteY24" fmla="*/ 437990 h 1275549"/>
              <a:gd name="connsiteX25" fmla="*/ 1513407 w 1513475"/>
              <a:gd name="connsiteY25" fmla="*/ 484094 h 1275549"/>
              <a:gd name="connsiteX26" fmla="*/ 1474986 w 1513475"/>
              <a:gd name="connsiteY26" fmla="*/ 929768 h 1275549"/>
              <a:gd name="connsiteX27" fmla="*/ 1467302 w 1513475"/>
              <a:gd name="connsiteY27" fmla="*/ 983556 h 1275549"/>
              <a:gd name="connsiteX28" fmla="*/ 1436566 w 1513475"/>
              <a:gd name="connsiteY28" fmla="*/ 1052712 h 1275549"/>
              <a:gd name="connsiteX29" fmla="*/ 1413514 w 1513475"/>
              <a:gd name="connsiteY29" fmla="*/ 1083448 h 1275549"/>
              <a:gd name="connsiteX30" fmla="*/ 1375094 w 1513475"/>
              <a:gd name="connsiteY30" fmla="*/ 1129553 h 1275549"/>
              <a:gd name="connsiteX31" fmla="*/ 1206045 w 1513475"/>
              <a:gd name="connsiteY31" fmla="*/ 1214077 h 1275549"/>
              <a:gd name="connsiteX32" fmla="*/ 1021628 w 1513475"/>
              <a:gd name="connsiteY32" fmla="*/ 1221761 h 1275549"/>
              <a:gd name="connsiteX33" fmla="*/ 937104 w 1513475"/>
              <a:gd name="connsiteY33" fmla="*/ 1244813 h 1275549"/>
              <a:gd name="connsiteX34" fmla="*/ 875632 w 1513475"/>
              <a:gd name="connsiteY34" fmla="*/ 1275549 h 1275549"/>
              <a:gd name="connsiteX35" fmla="*/ 798791 w 1513475"/>
              <a:gd name="connsiteY35" fmla="*/ 1275549 h 1275549"/>
              <a:gd name="connsiteX0" fmla="*/ 798791 w 1513475"/>
              <a:gd name="connsiteY0" fmla="*/ 1275549 h 1275549"/>
              <a:gd name="connsiteX1" fmla="*/ 798791 w 1513475"/>
              <a:gd name="connsiteY1" fmla="*/ 1275549 h 1275549"/>
              <a:gd name="connsiteX2" fmla="*/ 652795 w 1513475"/>
              <a:gd name="connsiteY2" fmla="*/ 1214077 h 1275549"/>
              <a:gd name="connsiteX3" fmla="*/ 575954 w 1513475"/>
              <a:gd name="connsiteY3" fmla="*/ 1206393 h 1275549"/>
              <a:gd name="connsiteX4" fmla="*/ 552902 w 1513475"/>
              <a:gd name="connsiteY4" fmla="*/ 1198709 h 1275549"/>
              <a:gd name="connsiteX5" fmla="*/ 468378 w 1513475"/>
              <a:gd name="connsiteY5" fmla="*/ 1160289 h 1275549"/>
              <a:gd name="connsiteX6" fmla="*/ 345433 w 1513475"/>
              <a:gd name="connsiteY6" fmla="*/ 1121869 h 1275549"/>
              <a:gd name="connsiteX7" fmla="*/ 268593 w 1513475"/>
              <a:gd name="connsiteY7" fmla="*/ 1091132 h 1275549"/>
              <a:gd name="connsiteX8" fmla="*/ 199437 w 1513475"/>
              <a:gd name="connsiteY8" fmla="*/ 1060396 h 1275549"/>
              <a:gd name="connsiteX9" fmla="*/ 76492 w 1513475"/>
              <a:gd name="connsiteY9" fmla="*/ 899032 h 1275549"/>
              <a:gd name="connsiteX10" fmla="*/ 7336 w 1513475"/>
              <a:gd name="connsiteY10" fmla="*/ 745351 h 1275549"/>
              <a:gd name="connsiteX11" fmla="*/ 15020 w 1513475"/>
              <a:gd name="connsiteY11" fmla="*/ 545566 h 1275549"/>
              <a:gd name="connsiteX12" fmla="*/ 122596 w 1513475"/>
              <a:gd name="connsiteY12" fmla="*/ 361149 h 1275549"/>
              <a:gd name="connsiteX13" fmla="*/ 291645 w 1513475"/>
              <a:gd name="connsiteY13" fmla="*/ 338097 h 1275549"/>
              <a:gd name="connsiteX14" fmla="*/ 414590 w 1513475"/>
              <a:gd name="connsiteY14" fmla="*/ 299677 h 1275549"/>
              <a:gd name="connsiteX15" fmla="*/ 529850 w 1513475"/>
              <a:gd name="connsiteY15" fmla="*/ 199785 h 1275549"/>
              <a:gd name="connsiteX16" fmla="*/ 575954 w 1513475"/>
              <a:gd name="connsiteY16" fmla="*/ 122944 h 1275549"/>
              <a:gd name="connsiteX17" fmla="*/ 752687 w 1513475"/>
              <a:gd name="connsiteY17" fmla="*/ 0 h 1275549"/>
              <a:gd name="connsiteX18" fmla="*/ 1167625 w 1513475"/>
              <a:gd name="connsiteY18" fmla="*/ 23052 h 1275549"/>
              <a:gd name="connsiteX19" fmla="*/ 1321306 w 1513475"/>
              <a:gd name="connsiteY19" fmla="*/ 130628 h 1275549"/>
              <a:gd name="connsiteX20" fmla="*/ 1398146 w 1513475"/>
              <a:gd name="connsiteY20" fmla="*/ 207469 h 1275549"/>
              <a:gd name="connsiteX21" fmla="*/ 1436566 w 1513475"/>
              <a:gd name="connsiteY21" fmla="*/ 268941 h 1275549"/>
              <a:gd name="connsiteX22" fmla="*/ 1451934 w 1513475"/>
              <a:gd name="connsiteY22" fmla="*/ 330413 h 1275549"/>
              <a:gd name="connsiteX23" fmla="*/ 1505723 w 1513475"/>
              <a:gd name="connsiteY23" fmla="*/ 437990 h 1275549"/>
              <a:gd name="connsiteX24" fmla="*/ 1513407 w 1513475"/>
              <a:gd name="connsiteY24" fmla="*/ 484094 h 1275549"/>
              <a:gd name="connsiteX25" fmla="*/ 1474986 w 1513475"/>
              <a:gd name="connsiteY25" fmla="*/ 929768 h 1275549"/>
              <a:gd name="connsiteX26" fmla="*/ 1467302 w 1513475"/>
              <a:gd name="connsiteY26" fmla="*/ 983556 h 1275549"/>
              <a:gd name="connsiteX27" fmla="*/ 1436566 w 1513475"/>
              <a:gd name="connsiteY27" fmla="*/ 1052712 h 1275549"/>
              <a:gd name="connsiteX28" fmla="*/ 1413514 w 1513475"/>
              <a:gd name="connsiteY28" fmla="*/ 1083448 h 1275549"/>
              <a:gd name="connsiteX29" fmla="*/ 1375094 w 1513475"/>
              <a:gd name="connsiteY29" fmla="*/ 1129553 h 1275549"/>
              <a:gd name="connsiteX30" fmla="*/ 1206045 w 1513475"/>
              <a:gd name="connsiteY30" fmla="*/ 1214077 h 1275549"/>
              <a:gd name="connsiteX31" fmla="*/ 1021628 w 1513475"/>
              <a:gd name="connsiteY31" fmla="*/ 1221761 h 1275549"/>
              <a:gd name="connsiteX32" fmla="*/ 937104 w 1513475"/>
              <a:gd name="connsiteY32" fmla="*/ 1244813 h 1275549"/>
              <a:gd name="connsiteX33" fmla="*/ 875632 w 1513475"/>
              <a:gd name="connsiteY33" fmla="*/ 1275549 h 1275549"/>
              <a:gd name="connsiteX34" fmla="*/ 798791 w 1513475"/>
              <a:gd name="connsiteY34" fmla="*/ 1275549 h 1275549"/>
              <a:gd name="connsiteX0" fmla="*/ 798791 w 1516636"/>
              <a:gd name="connsiteY0" fmla="*/ 1275549 h 1275549"/>
              <a:gd name="connsiteX1" fmla="*/ 798791 w 1516636"/>
              <a:gd name="connsiteY1" fmla="*/ 1275549 h 1275549"/>
              <a:gd name="connsiteX2" fmla="*/ 652795 w 1516636"/>
              <a:gd name="connsiteY2" fmla="*/ 1214077 h 1275549"/>
              <a:gd name="connsiteX3" fmla="*/ 575954 w 1516636"/>
              <a:gd name="connsiteY3" fmla="*/ 1206393 h 1275549"/>
              <a:gd name="connsiteX4" fmla="*/ 552902 w 1516636"/>
              <a:gd name="connsiteY4" fmla="*/ 1198709 h 1275549"/>
              <a:gd name="connsiteX5" fmla="*/ 468378 w 1516636"/>
              <a:gd name="connsiteY5" fmla="*/ 1160289 h 1275549"/>
              <a:gd name="connsiteX6" fmla="*/ 345433 w 1516636"/>
              <a:gd name="connsiteY6" fmla="*/ 1121869 h 1275549"/>
              <a:gd name="connsiteX7" fmla="*/ 268593 w 1516636"/>
              <a:gd name="connsiteY7" fmla="*/ 1091132 h 1275549"/>
              <a:gd name="connsiteX8" fmla="*/ 199437 w 1516636"/>
              <a:gd name="connsiteY8" fmla="*/ 1060396 h 1275549"/>
              <a:gd name="connsiteX9" fmla="*/ 76492 w 1516636"/>
              <a:gd name="connsiteY9" fmla="*/ 899032 h 1275549"/>
              <a:gd name="connsiteX10" fmla="*/ 7336 w 1516636"/>
              <a:gd name="connsiteY10" fmla="*/ 745351 h 1275549"/>
              <a:gd name="connsiteX11" fmla="*/ 15020 w 1516636"/>
              <a:gd name="connsiteY11" fmla="*/ 545566 h 1275549"/>
              <a:gd name="connsiteX12" fmla="*/ 122596 w 1516636"/>
              <a:gd name="connsiteY12" fmla="*/ 361149 h 1275549"/>
              <a:gd name="connsiteX13" fmla="*/ 291645 w 1516636"/>
              <a:gd name="connsiteY13" fmla="*/ 338097 h 1275549"/>
              <a:gd name="connsiteX14" fmla="*/ 414590 w 1516636"/>
              <a:gd name="connsiteY14" fmla="*/ 299677 h 1275549"/>
              <a:gd name="connsiteX15" fmla="*/ 529850 w 1516636"/>
              <a:gd name="connsiteY15" fmla="*/ 199785 h 1275549"/>
              <a:gd name="connsiteX16" fmla="*/ 575954 w 1516636"/>
              <a:gd name="connsiteY16" fmla="*/ 122944 h 1275549"/>
              <a:gd name="connsiteX17" fmla="*/ 752687 w 1516636"/>
              <a:gd name="connsiteY17" fmla="*/ 0 h 1275549"/>
              <a:gd name="connsiteX18" fmla="*/ 1167625 w 1516636"/>
              <a:gd name="connsiteY18" fmla="*/ 23052 h 1275549"/>
              <a:gd name="connsiteX19" fmla="*/ 1321306 w 1516636"/>
              <a:gd name="connsiteY19" fmla="*/ 130628 h 1275549"/>
              <a:gd name="connsiteX20" fmla="*/ 1398146 w 1516636"/>
              <a:gd name="connsiteY20" fmla="*/ 207469 h 1275549"/>
              <a:gd name="connsiteX21" fmla="*/ 1436566 w 1516636"/>
              <a:gd name="connsiteY21" fmla="*/ 268941 h 1275549"/>
              <a:gd name="connsiteX22" fmla="*/ 1451934 w 1516636"/>
              <a:gd name="connsiteY22" fmla="*/ 330413 h 1275549"/>
              <a:gd name="connsiteX23" fmla="*/ 1513407 w 1516636"/>
              <a:gd name="connsiteY23" fmla="*/ 484094 h 1275549"/>
              <a:gd name="connsiteX24" fmla="*/ 1474986 w 1516636"/>
              <a:gd name="connsiteY24" fmla="*/ 929768 h 1275549"/>
              <a:gd name="connsiteX25" fmla="*/ 1467302 w 1516636"/>
              <a:gd name="connsiteY25" fmla="*/ 983556 h 1275549"/>
              <a:gd name="connsiteX26" fmla="*/ 1436566 w 1516636"/>
              <a:gd name="connsiteY26" fmla="*/ 1052712 h 1275549"/>
              <a:gd name="connsiteX27" fmla="*/ 1413514 w 1516636"/>
              <a:gd name="connsiteY27" fmla="*/ 1083448 h 1275549"/>
              <a:gd name="connsiteX28" fmla="*/ 1375094 w 1516636"/>
              <a:gd name="connsiteY28" fmla="*/ 1129553 h 1275549"/>
              <a:gd name="connsiteX29" fmla="*/ 1206045 w 1516636"/>
              <a:gd name="connsiteY29" fmla="*/ 1214077 h 1275549"/>
              <a:gd name="connsiteX30" fmla="*/ 1021628 w 1516636"/>
              <a:gd name="connsiteY30" fmla="*/ 1221761 h 1275549"/>
              <a:gd name="connsiteX31" fmla="*/ 937104 w 1516636"/>
              <a:gd name="connsiteY31" fmla="*/ 1244813 h 1275549"/>
              <a:gd name="connsiteX32" fmla="*/ 875632 w 1516636"/>
              <a:gd name="connsiteY32" fmla="*/ 1275549 h 1275549"/>
              <a:gd name="connsiteX33" fmla="*/ 798791 w 1516636"/>
              <a:gd name="connsiteY33" fmla="*/ 1275549 h 1275549"/>
              <a:gd name="connsiteX0" fmla="*/ 798791 w 1516636"/>
              <a:gd name="connsiteY0" fmla="*/ 1275549 h 1275549"/>
              <a:gd name="connsiteX1" fmla="*/ 798791 w 1516636"/>
              <a:gd name="connsiteY1" fmla="*/ 1275549 h 1275549"/>
              <a:gd name="connsiteX2" fmla="*/ 652795 w 1516636"/>
              <a:gd name="connsiteY2" fmla="*/ 1214077 h 1275549"/>
              <a:gd name="connsiteX3" fmla="*/ 575954 w 1516636"/>
              <a:gd name="connsiteY3" fmla="*/ 1206393 h 1275549"/>
              <a:gd name="connsiteX4" fmla="*/ 552902 w 1516636"/>
              <a:gd name="connsiteY4" fmla="*/ 1198709 h 1275549"/>
              <a:gd name="connsiteX5" fmla="*/ 468378 w 1516636"/>
              <a:gd name="connsiteY5" fmla="*/ 1160289 h 1275549"/>
              <a:gd name="connsiteX6" fmla="*/ 345433 w 1516636"/>
              <a:gd name="connsiteY6" fmla="*/ 1121869 h 1275549"/>
              <a:gd name="connsiteX7" fmla="*/ 268593 w 1516636"/>
              <a:gd name="connsiteY7" fmla="*/ 1091132 h 1275549"/>
              <a:gd name="connsiteX8" fmla="*/ 199437 w 1516636"/>
              <a:gd name="connsiteY8" fmla="*/ 1060396 h 1275549"/>
              <a:gd name="connsiteX9" fmla="*/ 76492 w 1516636"/>
              <a:gd name="connsiteY9" fmla="*/ 899032 h 1275549"/>
              <a:gd name="connsiteX10" fmla="*/ 7336 w 1516636"/>
              <a:gd name="connsiteY10" fmla="*/ 745351 h 1275549"/>
              <a:gd name="connsiteX11" fmla="*/ 15020 w 1516636"/>
              <a:gd name="connsiteY11" fmla="*/ 545566 h 1275549"/>
              <a:gd name="connsiteX12" fmla="*/ 122596 w 1516636"/>
              <a:gd name="connsiteY12" fmla="*/ 361149 h 1275549"/>
              <a:gd name="connsiteX13" fmla="*/ 291645 w 1516636"/>
              <a:gd name="connsiteY13" fmla="*/ 338097 h 1275549"/>
              <a:gd name="connsiteX14" fmla="*/ 414590 w 1516636"/>
              <a:gd name="connsiteY14" fmla="*/ 299677 h 1275549"/>
              <a:gd name="connsiteX15" fmla="*/ 529850 w 1516636"/>
              <a:gd name="connsiteY15" fmla="*/ 199785 h 1275549"/>
              <a:gd name="connsiteX16" fmla="*/ 575954 w 1516636"/>
              <a:gd name="connsiteY16" fmla="*/ 122944 h 1275549"/>
              <a:gd name="connsiteX17" fmla="*/ 752687 w 1516636"/>
              <a:gd name="connsiteY17" fmla="*/ 0 h 1275549"/>
              <a:gd name="connsiteX18" fmla="*/ 1167625 w 1516636"/>
              <a:gd name="connsiteY18" fmla="*/ 23052 h 1275549"/>
              <a:gd name="connsiteX19" fmla="*/ 1321306 w 1516636"/>
              <a:gd name="connsiteY19" fmla="*/ 130628 h 1275549"/>
              <a:gd name="connsiteX20" fmla="*/ 1398146 w 1516636"/>
              <a:gd name="connsiteY20" fmla="*/ 207469 h 1275549"/>
              <a:gd name="connsiteX21" fmla="*/ 1436566 w 1516636"/>
              <a:gd name="connsiteY21" fmla="*/ 268941 h 1275549"/>
              <a:gd name="connsiteX22" fmla="*/ 1451934 w 1516636"/>
              <a:gd name="connsiteY22" fmla="*/ 330413 h 1275549"/>
              <a:gd name="connsiteX23" fmla="*/ 1513407 w 1516636"/>
              <a:gd name="connsiteY23" fmla="*/ 484094 h 1275549"/>
              <a:gd name="connsiteX24" fmla="*/ 1474986 w 1516636"/>
              <a:gd name="connsiteY24" fmla="*/ 929768 h 1275549"/>
              <a:gd name="connsiteX25" fmla="*/ 1467302 w 1516636"/>
              <a:gd name="connsiteY25" fmla="*/ 983556 h 1275549"/>
              <a:gd name="connsiteX26" fmla="*/ 1413514 w 1516636"/>
              <a:gd name="connsiteY26" fmla="*/ 1083448 h 1275549"/>
              <a:gd name="connsiteX27" fmla="*/ 1375094 w 1516636"/>
              <a:gd name="connsiteY27" fmla="*/ 1129553 h 1275549"/>
              <a:gd name="connsiteX28" fmla="*/ 1206045 w 1516636"/>
              <a:gd name="connsiteY28" fmla="*/ 1214077 h 1275549"/>
              <a:gd name="connsiteX29" fmla="*/ 1021628 w 1516636"/>
              <a:gd name="connsiteY29" fmla="*/ 1221761 h 1275549"/>
              <a:gd name="connsiteX30" fmla="*/ 937104 w 1516636"/>
              <a:gd name="connsiteY30" fmla="*/ 1244813 h 1275549"/>
              <a:gd name="connsiteX31" fmla="*/ 875632 w 1516636"/>
              <a:gd name="connsiteY31" fmla="*/ 1275549 h 1275549"/>
              <a:gd name="connsiteX32" fmla="*/ 798791 w 1516636"/>
              <a:gd name="connsiteY32" fmla="*/ 1275549 h 1275549"/>
              <a:gd name="connsiteX0" fmla="*/ 798791 w 1516636"/>
              <a:gd name="connsiteY0" fmla="*/ 1275549 h 1275549"/>
              <a:gd name="connsiteX1" fmla="*/ 798791 w 1516636"/>
              <a:gd name="connsiteY1" fmla="*/ 1275549 h 1275549"/>
              <a:gd name="connsiteX2" fmla="*/ 652795 w 1516636"/>
              <a:gd name="connsiteY2" fmla="*/ 1214077 h 1275549"/>
              <a:gd name="connsiteX3" fmla="*/ 575954 w 1516636"/>
              <a:gd name="connsiteY3" fmla="*/ 1206393 h 1275549"/>
              <a:gd name="connsiteX4" fmla="*/ 552902 w 1516636"/>
              <a:gd name="connsiteY4" fmla="*/ 1198709 h 1275549"/>
              <a:gd name="connsiteX5" fmla="*/ 468378 w 1516636"/>
              <a:gd name="connsiteY5" fmla="*/ 1160289 h 1275549"/>
              <a:gd name="connsiteX6" fmla="*/ 345433 w 1516636"/>
              <a:gd name="connsiteY6" fmla="*/ 1121869 h 1275549"/>
              <a:gd name="connsiteX7" fmla="*/ 268593 w 1516636"/>
              <a:gd name="connsiteY7" fmla="*/ 1091132 h 1275549"/>
              <a:gd name="connsiteX8" fmla="*/ 199437 w 1516636"/>
              <a:gd name="connsiteY8" fmla="*/ 1060396 h 1275549"/>
              <a:gd name="connsiteX9" fmla="*/ 76492 w 1516636"/>
              <a:gd name="connsiteY9" fmla="*/ 899032 h 1275549"/>
              <a:gd name="connsiteX10" fmla="*/ 7336 w 1516636"/>
              <a:gd name="connsiteY10" fmla="*/ 745351 h 1275549"/>
              <a:gd name="connsiteX11" fmla="*/ 15020 w 1516636"/>
              <a:gd name="connsiteY11" fmla="*/ 545566 h 1275549"/>
              <a:gd name="connsiteX12" fmla="*/ 122596 w 1516636"/>
              <a:gd name="connsiteY12" fmla="*/ 361149 h 1275549"/>
              <a:gd name="connsiteX13" fmla="*/ 291645 w 1516636"/>
              <a:gd name="connsiteY13" fmla="*/ 338097 h 1275549"/>
              <a:gd name="connsiteX14" fmla="*/ 414590 w 1516636"/>
              <a:gd name="connsiteY14" fmla="*/ 299677 h 1275549"/>
              <a:gd name="connsiteX15" fmla="*/ 529850 w 1516636"/>
              <a:gd name="connsiteY15" fmla="*/ 199785 h 1275549"/>
              <a:gd name="connsiteX16" fmla="*/ 575954 w 1516636"/>
              <a:gd name="connsiteY16" fmla="*/ 122944 h 1275549"/>
              <a:gd name="connsiteX17" fmla="*/ 752687 w 1516636"/>
              <a:gd name="connsiteY17" fmla="*/ 0 h 1275549"/>
              <a:gd name="connsiteX18" fmla="*/ 1167625 w 1516636"/>
              <a:gd name="connsiteY18" fmla="*/ 23052 h 1275549"/>
              <a:gd name="connsiteX19" fmla="*/ 1321306 w 1516636"/>
              <a:gd name="connsiteY19" fmla="*/ 130628 h 1275549"/>
              <a:gd name="connsiteX20" fmla="*/ 1398146 w 1516636"/>
              <a:gd name="connsiteY20" fmla="*/ 207469 h 1275549"/>
              <a:gd name="connsiteX21" fmla="*/ 1436566 w 1516636"/>
              <a:gd name="connsiteY21" fmla="*/ 268941 h 1275549"/>
              <a:gd name="connsiteX22" fmla="*/ 1451934 w 1516636"/>
              <a:gd name="connsiteY22" fmla="*/ 330413 h 1275549"/>
              <a:gd name="connsiteX23" fmla="*/ 1513407 w 1516636"/>
              <a:gd name="connsiteY23" fmla="*/ 484094 h 1275549"/>
              <a:gd name="connsiteX24" fmla="*/ 1474986 w 1516636"/>
              <a:gd name="connsiteY24" fmla="*/ 929768 h 1275549"/>
              <a:gd name="connsiteX25" fmla="*/ 1467302 w 1516636"/>
              <a:gd name="connsiteY25" fmla="*/ 983556 h 1275549"/>
              <a:gd name="connsiteX26" fmla="*/ 1375094 w 1516636"/>
              <a:gd name="connsiteY26" fmla="*/ 1129553 h 1275549"/>
              <a:gd name="connsiteX27" fmla="*/ 1206045 w 1516636"/>
              <a:gd name="connsiteY27" fmla="*/ 1214077 h 1275549"/>
              <a:gd name="connsiteX28" fmla="*/ 1021628 w 1516636"/>
              <a:gd name="connsiteY28" fmla="*/ 1221761 h 1275549"/>
              <a:gd name="connsiteX29" fmla="*/ 937104 w 1516636"/>
              <a:gd name="connsiteY29" fmla="*/ 1244813 h 1275549"/>
              <a:gd name="connsiteX30" fmla="*/ 875632 w 1516636"/>
              <a:gd name="connsiteY30" fmla="*/ 1275549 h 1275549"/>
              <a:gd name="connsiteX31" fmla="*/ 798791 w 1516636"/>
              <a:gd name="connsiteY31" fmla="*/ 1275549 h 1275549"/>
              <a:gd name="connsiteX0" fmla="*/ 798791 w 1513584"/>
              <a:gd name="connsiteY0" fmla="*/ 1275549 h 1275549"/>
              <a:gd name="connsiteX1" fmla="*/ 798791 w 1513584"/>
              <a:gd name="connsiteY1" fmla="*/ 1275549 h 1275549"/>
              <a:gd name="connsiteX2" fmla="*/ 652795 w 1513584"/>
              <a:gd name="connsiteY2" fmla="*/ 1214077 h 1275549"/>
              <a:gd name="connsiteX3" fmla="*/ 575954 w 1513584"/>
              <a:gd name="connsiteY3" fmla="*/ 1206393 h 1275549"/>
              <a:gd name="connsiteX4" fmla="*/ 552902 w 1513584"/>
              <a:gd name="connsiteY4" fmla="*/ 1198709 h 1275549"/>
              <a:gd name="connsiteX5" fmla="*/ 468378 w 1513584"/>
              <a:gd name="connsiteY5" fmla="*/ 1160289 h 1275549"/>
              <a:gd name="connsiteX6" fmla="*/ 345433 w 1513584"/>
              <a:gd name="connsiteY6" fmla="*/ 1121869 h 1275549"/>
              <a:gd name="connsiteX7" fmla="*/ 268593 w 1513584"/>
              <a:gd name="connsiteY7" fmla="*/ 1091132 h 1275549"/>
              <a:gd name="connsiteX8" fmla="*/ 199437 w 1513584"/>
              <a:gd name="connsiteY8" fmla="*/ 1060396 h 1275549"/>
              <a:gd name="connsiteX9" fmla="*/ 76492 w 1513584"/>
              <a:gd name="connsiteY9" fmla="*/ 899032 h 1275549"/>
              <a:gd name="connsiteX10" fmla="*/ 7336 w 1513584"/>
              <a:gd name="connsiteY10" fmla="*/ 745351 h 1275549"/>
              <a:gd name="connsiteX11" fmla="*/ 15020 w 1513584"/>
              <a:gd name="connsiteY11" fmla="*/ 545566 h 1275549"/>
              <a:gd name="connsiteX12" fmla="*/ 122596 w 1513584"/>
              <a:gd name="connsiteY12" fmla="*/ 361149 h 1275549"/>
              <a:gd name="connsiteX13" fmla="*/ 291645 w 1513584"/>
              <a:gd name="connsiteY13" fmla="*/ 338097 h 1275549"/>
              <a:gd name="connsiteX14" fmla="*/ 414590 w 1513584"/>
              <a:gd name="connsiteY14" fmla="*/ 299677 h 1275549"/>
              <a:gd name="connsiteX15" fmla="*/ 529850 w 1513584"/>
              <a:gd name="connsiteY15" fmla="*/ 199785 h 1275549"/>
              <a:gd name="connsiteX16" fmla="*/ 575954 w 1513584"/>
              <a:gd name="connsiteY16" fmla="*/ 122944 h 1275549"/>
              <a:gd name="connsiteX17" fmla="*/ 752687 w 1513584"/>
              <a:gd name="connsiteY17" fmla="*/ 0 h 1275549"/>
              <a:gd name="connsiteX18" fmla="*/ 1167625 w 1513584"/>
              <a:gd name="connsiteY18" fmla="*/ 23052 h 1275549"/>
              <a:gd name="connsiteX19" fmla="*/ 1321306 w 1513584"/>
              <a:gd name="connsiteY19" fmla="*/ 130628 h 1275549"/>
              <a:gd name="connsiteX20" fmla="*/ 1398146 w 1513584"/>
              <a:gd name="connsiteY20" fmla="*/ 207469 h 1275549"/>
              <a:gd name="connsiteX21" fmla="*/ 1436566 w 1513584"/>
              <a:gd name="connsiteY21" fmla="*/ 268941 h 1275549"/>
              <a:gd name="connsiteX22" fmla="*/ 1451934 w 1513584"/>
              <a:gd name="connsiteY22" fmla="*/ 330413 h 1275549"/>
              <a:gd name="connsiteX23" fmla="*/ 1513407 w 1513584"/>
              <a:gd name="connsiteY23" fmla="*/ 484094 h 1275549"/>
              <a:gd name="connsiteX24" fmla="*/ 1467302 w 1513584"/>
              <a:gd name="connsiteY24" fmla="*/ 983556 h 1275549"/>
              <a:gd name="connsiteX25" fmla="*/ 1375094 w 1513584"/>
              <a:gd name="connsiteY25" fmla="*/ 1129553 h 1275549"/>
              <a:gd name="connsiteX26" fmla="*/ 1206045 w 1513584"/>
              <a:gd name="connsiteY26" fmla="*/ 1214077 h 1275549"/>
              <a:gd name="connsiteX27" fmla="*/ 1021628 w 1513584"/>
              <a:gd name="connsiteY27" fmla="*/ 1221761 h 1275549"/>
              <a:gd name="connsiteX28" fmla="*/ 937104 w 1513584"/>
              <a:gd name="connsiteY28" fmla="*/ 1244813 h 1275549"/>
              <a:gd name="connsiteX29" fmla="*/ 875632 w 1513584"/>
              <a:gd name="connsiteY29" fmla="*/ 1275549 h 1275549"/>
              <a:gd name="connsiteX30" fmla="*/ 798791 w 1513584"/>
              <a:gd name="connsiteY30" fmla="*/ 1275549 h 1275549"/>
              <a:gd name="connsiteX0" fmla="*/ 798791 w 1513584"/>
              <a:gd name="connsiteY0" fmla="*/ 1275549 h 1275549"/>
              <a:gd name="connsiteX1" fmla="*/ 798791 w 1513584"/>
              <a:gd name="connsiteY1" fmla="*/ 1275549 h 1275549"/>
              <a:gd name="connsiteX2" fmla="*/ 652795 w 1513584"/>
              <a:gd name="connsiteY2" fmla="*/ 1214077 h 1275549"/>
              <a:gd name="connsiteX3" fmla="*/ 575954 w 1513584"/>
              <a:gd name="connsiteY3" fmla="*/ 1206393 h 1275549"/>
              <a:gd name="connsiteX4" fmla="*/ 552902 w 1513584"/>
              <a:gd name="connsiteY4" fmla="*/ 1198709 h 1275549"/>
              <a:gd name="connsiteX5" fmla="*/ 468378 w 1513584"/>
              <a:gd name="connsiteY5" fmla="*/ 1160289 h 1275549"/>
              <a:gd name="connsiteX6" fmla="*/ 345433 w 1513584"/>
              <a:gd name="connsiteY6" fmla="*/ 1121869 h 1275549"/>
              <a:gd name="connsiteX7" fmla="*/ 268593 w 1513584"/>
              <a:gd name="connsiteY7" fmla="*/ 1091132 h 1275549"/>
              <a:gd name="connsiteX8" fmla="*/ 199437 w 1513584"/>
              <a:gd name="connsiteY8" fmla="*/ 1060396 h 1275549"/>
              <a:gd name="connsiteX9" fmla="*/ 76492 w 1513584"/>
              <a:gd name="connsiteY9" fmla="*/ 899032 h 1275549"/>
              <a:gd name="connsiteX10" fmla="*/ 7336 w 1513584"/>
              <a:gd name="connsiteY10" fmla="*/ 745351 h 1275549"/>
              <a:gd name="connsiteX11" fmla="*/ 15020 w 1513584"/>
              <a:gd name="connsiteY11" fmla="*/ 545566 h 1275549"/>
              <a:gd name="connsiteX12" fmla="*/ 122596 w 1513584"/>
              <a:gd name="connsiteY12" fmla="*/ 361149 h 1275549"/>
              <a:gd name="connsiteX13" fmla="*/ 291645 w 1513584"/>
              <a:gd name="connsiteY13" fmla="*/ 338097 h 1275549"/>
              <a:gd name="connsiteX14" fmla="*/ 414590 w 1513584"/>
              <a:gd name="connsiteY14" fmla="*/ 299677 h 1275549"/>
              <a:gd name="connsiteX15" fmla="*/ 529850 w 1513584"/>
              <a:gd name="connsiteY15" fmla="*/ 199785 h 1275549"/>
              <a:gd name="connsiteX16" fmla="*/ 575954 w 1513584"/>
              <a:gd name="connsiteY16" fmla="*/ 122944 h 1275549"/>
              <a:gd name="connsiteX17" fmla="*/ 752687 w 1513584"/>
              <a:gd name="connsiteY17" fmla="*/ 0 h 1275549"/>
              <a:gd name="connsiteX18" fmla="*/ 1167625 w 1513584"/>
              <a:gd name="connsiteY18" fmla="*/ 23052 h 1275549"/>
              <a:gd name="connsiteX19" fmla="*/ 1321306 w 1513584"/>
              <a:gd name="connsiteY19" fmla="*/ 130628 h 1275549"/>
              <a:gd name="connsiteX20" fmla="*/ 1398146 w 1513584"/>
              <a:gd name="connsiteY20" fmla="*/ 207469 h 1275549"/>
              <a:gd name="connsiteX21" fmla="*/ 1436566 w 1513584"/>
              <a:gd name="connsiteY21" fmla="*/ 268941 h 1275549"/>
              <a:gd name="connsiteX22" fmla="*/ 1451934 w 1513584"/>
              <a:gd name="connsiteY22" fmla="*/ 330413 h 1275549"/>
              <a:gd name="connsiteX23" fmla="*/ 1513407 w 1513584"/>
              <a:gd name="connsiteY23" fmla="*/ 484094 h 1275549"/>
              <a:gd name="connsiteX24" fmla="*/ 1467302 w 1513584"/>
              <a:gd name="connsiteY24" fmla="*/ 983556 h 1275549"/>
              <a:gd name="connsiteX25" fmla="*/ 1375094 w 1513584"/>
              <a:gd name="connsiteY25" fmla="*/ 1129553 h 1275549"/>
              <a:gd name="connsiteX26" fmla="*/ 1206045 w 1513584"/>
              <a:gd name="connsiteY26" fmla="*/ 1214077 h 1275549"/>
              <a:gd name="connsiteX27" fmla="*/ 1021628 w 1513584"/>
              <a:gd name="connsiteY27" fmla="*/ 1221761 h 1275549"/>
              <a:gd name="connsiteX28" fmla="*/ 875632 w 1513584"/>
              <a:gd name="connsiteY28" fmla="*/ 1275549 h 1275549"/>
              <a:gd name="connsiteX29" fmla="*/ 798791 w 1513584"/>
              <a:gd name="connsiteY29" fmla="*/ 1275549 h 1275549"/>
              <a:gd name="connsiteX0" fmla="*/ 798791 w 1513584"/>
              <a:gd name="connsiteY0" fmla="*/ 1275549 h 1275549"/>
              <a:gd name="connsiteX1" fmla="*/ 798791 w 1513584"/>
              <a:gd name="connsiteY1" fmla="*/ 1275549 h 1275549"/>
              <a:gd name="connsiteX2" fmla="*/ 652795 w 1513584"/>
              <a:gd name="connsiteY2" fmla="*/ 1214077 h 1275549"/>
              <a:gd name="connsiteX3" fmla="*/ 552902 w 1513584"/>
              <a:gd name="connsiteY3" fmla="*/ 1198709 h 1275549"/>
              <a:gd name="connsiteX4" fmla="*/ 468378 w 1513584"/>
              <a:gd name="connsiteY4" fmla="*/ 1160289 h 1275549"/>
              <a:gd name="connsiteX5" fmla="*/ 345433 w 1513584"/>
              <a:gd name="connsiteY5" fmla="*/ 1121869 h 1275549"/>
              <a:gd name="connsiteX6" fmla="*/ 268593 w 1513584"/>
              <a:gd name="connsiteY6" fmla="*/ 1091132 h 1275549"/>
              <a:gd name="connsiteX7" fmla="*/ 199437 w 1513584"/>
              <a:gd name="connsiteY7" fmla="*/ 1060396 h 1275549"/>
              <a:gd name="connsiteX8" fmla="*/ 76492 w 1513584"/>
              <a:gd name="connsiteY8" fmla="*/ 899032 h 1275549"/>
              <a:gd name="connsiteX9" fmla="*/ 7336 w 1513584"/>
              <a:gd name="connsiteY9" fmla="*/ 745351 h 1275549"/>
              <a:gd name="connsiteX10" fmla="*/ 15020 w 1513584"/>
              <a:gd name="connsiteY10" fmla="*/ 545566 h 1275549"/>
              <a:gd name="connsiteX11" fmla="*/ 122596 w 1513584"/>
              <a:gd name="connsiteY11" fmla="*/ 361149 h 1275549"/>
              <a:gd name="connsiteX12" fmla="*/ 291645 w 1513584"/>
              <a:gd name="connsiteY12" fmla="*/ 338097 h 1275549"/>
              <a:gd name="connsiteX13" fmla="*/ 414590 w 1513584"/>
              <a:gd name="connsiteY13" fmla="*/ 299677 h 1275549"/>
              <a:gd name="connsiteX14" fmla="*/ 529850 w 1513584"/>
              <a:gd name="connsiteY14" fmla="*/ 199785 h 1275549"/>
              <a:gd name="connsiteX15" fmla="*/ 575954 w 1513584"/>
              <a:gd name="connsiteY15" fmla="*/ 122944 h 1275549"/>
              <a:gd name="connsiteX16" fmla="*/ 752687 w 1513584"/>
              <a:gd name="connsiteY16" fmla="*/ 0 h 1275549"/>
              <a:gd name="connsiteX17" fmla="*/ 1167625 w 1513584"/>
              <a:gd name="connsiteY17" fmla="*/ 23052 h 1275549"/>
              <a:gd name="connsiteX18" fmla="*/ 1321306 w 1513584"/>
              <a:gd name="connsiteY18" fmla="*/ 130628 h 1275549"/>
              <a:gd name="connsiteX19" fmla="*/ 1398146 w 1513584"/>
              <a:gd name="connsiteY19" fmla="*/ 207469 h 1275549"/>
              <a:gd name="connsiteX20" fmla="*/ 1436566 w 1513584"/>
              <a:gd name="connsiteY20" fmla="*/ 268941 h 1275549"/>
              <a:gd name="connsiteX21" fmla="*/ 1451934 w 1513584"/>
              <a:gd name="connsiteY21" fmla="*/ 330413 h 1275549"/>
              <a:gd name="connsiteX22" fmla="*/ 1513407 w 1513584"/>
              <a:gd name="connsiteY22" fmla="*/ 484094 h 1275549"/>
              <a:gd name="connsiteX23" fmla="*/ 1467302 w 1513584"/>
              <a:gd name="connsiteY23" fmla="*/ 983556 h 1275549"/>
              <a:gd name="connsiteX24" fmla="*/ 1375094 w 1513584"/>
              <a:gd name="connsiteY24" fmla="*/ 1129553 h 1275549"/>
              <a:gd name="connsiteX25" fmla="*/ 1206045 w 1513584"/>
              <a:gd name="connsiteY25" fmla="*/ 1214077 h 1275549"/>
              <a:gd name="connsiteX26" fmla="*/ 1021628 w 1513584"/>
              <a:gd name="connsiteY26" fmla="*/ 1221761 h 1275549"/>
              <a:gd name="connsiteX27" fmla="*/ 875632 w 1513584"/>
              <a:gd name="connsiteY27" fmla="*/ 1275549 h 1275549"/>
              <a:gd name="connsiteX28" fmla="*/ 798791 w 1513584"/>
              <a:gd name="connsiteY28" fmla="*/ 1275549 h 1275549"/>
              <a:gd name="connsiteX0" fmla="*/ 798791 w 1513584"/>
              <a:gd name="connsiteY0" fmla="*/ 1275549 h 1275549"/>
              <a:gd name="connsiteX1" fmla="*/ 798791 w 1513584"/>
              <a:gd name="connsiteY1" fmla="*/ 1275549 h 1275549"/>
              <a:gd name="connsiteX2" fmla="*/ 652795 w 1513584"/>
              <a:gd name="connsiteY2" fmla="*/ 1214077 h 1275549"/>
              <a:gd name="connsiteX3" fmla="*/ 552902 w 1513584"/>
              <a:gd name="connsiteY3" fmla="*/ 1198709 h 1275549"/>
              <a:gd name="connsiteX4" fmla="*/ 468378 w 1513584"/>
              <a:gd name="connsiteY4" fmla="*/ 1160289 h 1275549"/>
              <a:gd name="connsiteX5" fmla="*/ 345433 w 1513584"/>
              <a:gd name="connsiteY5" fmla="*/ 1121869 h 1275549"/>
              <a:gd name="connsiteX6" fmla="*/ 199437 w 1513584"/>
              <a:gd name="connsiteY6" fmla="*/ 1060396 h 1275549"/>
              <a:gd name="connsiteX7" fmla="*/ 76492 w 1513584"/>
              <a:gd name="connsiteY7" fmla="*/ 899032 h 1275549"/>
              <a:gd name="connsiteX8" fmla="*/ 7336 w 1513584"/>
              <a:gd name="connsiteY8" fmla="*/ 745351 h 1275549"/>
              <a:gd name="connsiteX9" fmla="*/ 15020 w 1513584"/>
              <a:gd name="connsiteY9" fmla="*/ 545566 h 1275549"/>
              <a:gd name="connsiteX10" fmla="*/ 122596 w 1513584"/>
              <a:gd name="connsiteY10" fmla="*/ 361149 h 1275549"/>
              <a:gd name="connsiteX11" fmla="*/ 291645 w 1513584"/>
              <a:gd name="connsiteY11" fmla="*/ 338097 h 1275549"/>
              <a:gd name="connsiteX12" fmla="*/ 414590 w 1513584"/>
              <a:gd name="connsiteY12" fmla="*/ 299677 h 1275549"/>
              <a:gd name="connsiteX13" fmla="*/ 529850 w 1513584"/>
              <a:gd name="connsiteY13" fmla="*/ 199785 h 1275549"/>
              <a:gd name="connsiteX14" fmla="*/ 575954 w 1513584"/>
              <a:gd name="connsiteY14" fmla="*/ 122944 h 1275549"/>
              <a:gd name="connsiteX15" fmla="*/ 752687 w 1513584"/>
              <a:gd name="connsiteY15" fmla="*/ 0 h 1275549"/>
              <a:gd name="connsiteX16" fmla="*/ 1167625 w 1513584"/>
              <a:gd name="connsiteY16" fmla="*/ 23052 h 1275549"/>
              <a:gd name="connsiteX17" fmla="*/ 1321306 w 1513584"/>
              <a:gd name="connsiteY17" fmla="*/ 130628 h 1275549"/>
              <a:gd name="connsiteX18" fmla="*/ 1398146 w 1513584"/>
              <a:gd name="connsiteY18" fmla="*/ 207469 h 1275549"/>
              <a:gd name="connsiteX19" fmla="*/ 1436566 w 1513584"/>
              <a:gd name="connsiteY19" fmla="*/ 268941 h 1275549"/>
              <a:gd name="connsiteX20" fmla="*/ 1451934 w 1513584"/>
              <a:gd name="connsiteY20" fmla="*/ 330413 h 1275549"/>
              <a:gd name="connsiteX21" fmla="*/ 1513407 w 1513584"/>
              <a:gd name="connsiteY21" fmla="*/ 484094 h 1275549"/>
              <a:gd name="connsiteX22" fmla="*/ 1467302 w 1513584"/>
              <a:gd name="connsiteY22" fmla="*/ 983556 h 1275549"/>
              <a:gd name="connsiteX23" fmla="*/ 1375094 w 1513584"/>
              <a:gd name="connsiteY23" fmla="*/ 1129553 h 1275549"/>
              <a:gd name="connsiteX24" fmla="*/ 1206045 w 1513584"/>
              <a:gd name="connsiteY24" fmla="*/ 1214077 h 1275549"/>
              <a:gd name="connsiteX25" fmla="*/ 1021628 w 1513584"/>
              <a:gd name="connsiteY25" fmla="*/ 1221761 h 1275549"/>
              <a:gd name="connsiteX26" fmla="*/ 875632 w 1513584"/>
              <a:gd name="connsiteY26" fmla="*/ 1275549 h 1275549"/>
              <a:gd name="connsiteX27" fmla="*/ 798791 w 1513584"/>
              <a:gd name="connsiteY27" fmla="*/ 1275549 h 1275549"/>
              <a:gd name="connsiteX0" fmla="*/ 798791 w 1513584"/>
              <a:gd name="connsiteY0" fmla="*/ 1275549 h 1275549"/>
              <a:gd name="connsiteX1" fmla="*/ 798791 w 1513584"/>
              <a:gd name="connsiteY1" fmla="*/ 1275549 h 1275549"/>
              <a:gd name="connsiteX2" fmla="*/ 652795 w 1513584"/>
              <a:gd name="connsiteY2" fmla="*/ 1214077 h 1275549"/>
              <a:gd name="connsiteX3" fmla="*/ 552902 w 1513584"/>
              <a:gd name="connsiteY3" fmla="*/ 1198709 h 1275549"/>
              <a:gd name="connsiteX4" fmla="*/ 468378 w 1513584"/>
              <a:gd name="connsiteY4" fmla="*/ 1160289 h 1275549"/>
              <a:gd name="connsiteX5" fmla="*/ 345433 w 1513584"/>
              <a:gd name="connsiteY5" fmla="*/ 1121869 h 1275549"/>
              <a:gd name="connsiteX6" fmla="*/ 199437 w 1513584"/>
              <a:gd name="connsiteY6" fmla="*/ 1060396 h 1275549"/>
              <a:gd name="connsiteX7" fmla="*/ 76492 w 1513584"/>
              <a:gd name="connsiteY7" fmla="*/ 899032 h 1275549"/>
              <a:gd name="connsiteX8" fmla="*/ 7336 w 1513584"/>
              <a:gd name="connsiteY8" fmla="*/ 745351 h 1275549"/>
              <a:gd name="connsiteX9" fmla="*/ 15020 w 1513584"/>
              <a:gd name="connsiteY9" fmla="*/ 545566 h 1275549"/>
              <a:gd name="connsiteX10" fmla="*/ 122596 w 1513584"/>
              <a:gd name="connsiteY10" fmla="*/ 361149 h 1275549"/>
              <a:gd name="connsiteX11" fmla="*/ 291645 w 1513584"/>
              <a:gd name="connsiteY11" fmla="*/ 338097 h 1275549"/>
              <a:gd name="connsiteX12" fmla="*/ 414590 w 1513584"/>
              <a:gd name="connsiteY12" fmla="*/ 299677 h 1275549"/>
              <a:gd name="connsiteX13" fmla="*/ 575954 w 1513584"/>
              <a:gd name="connsiteY13" fmla="*/ 122944 h 1275549"/>
              <a:gd name="connsiteX14" fmla="*/ 752687 w 1513584"/>
              <a:gd name="connsiteY14" fmla="*/ 0 h 1275549"/>
              <a:gd name="connsiteX15" fmla="*/ 1167625 w 1513584"/>
              <a:gd name="connsiteY15" fmla="*/ 23052 h 1275549"/>
              <a:gd name="connsiteX16" fmla="*/ 1321306 w 1513584"/>
              <a:gd name="connsiteY16" fmla="*/ 130628 h 1275549"/>
              <a:gd name="connsiteX17" fmla="*/ 1398146 w 1513584"/>
              <a:gd name="connsiteY17" fmla="*/ 207469 h 1275549"/>
              <a:gd name="connsiteX18" fmla="*/ 1436566 w 1513584"/>
              <a:gd name="connsiteY18" fmla="*/ 268941 h 1275549"/>
              <a:gd name="connsiteX19" fmla="*/ 1451934 w 1513584"/>
              <a:gd name="connsiteY19" fmla="*/ 330413 h 1275549"/>
              <a:gd name="connsiteX20" fmla="*/ 1513407 w 1513584"/>
              <a:gd name="connsiteY20" fmla="*/ 484094 h 1275549"/>
              <a:gd name="connsiteX21" fmla="*/ 1467302 w 1513584"/>
              <a:gd name="connsiteY21" fmla="*/ 983556 h 1275549"/>
              <a:gd name="connsiteX22" fmla="*/ 1375094 w 1513584"/>
              <a:gd name="connsiteY22" fmla="*/ 1129553 h 1275549"/>
              <a:gd name="connsiteX23" fmla="*/ 1206045 w 1513584"/>
              <a:gd name="connsiteY23" fmla="*/ 1214077 h 1275549"/>
              <a:gd name="connsiteX24" fmla="*/ 1021628 w 1513584"/>
              <a:gd name="connsiteY24" fmla="*/ 1221761 h 1275549"/>
              <a:gd name="connsiteX25" fmla="*/ 875632 w 1513584"/>
              <a:gd name="connsiteY25" fmla="*/ 1275549 h 1275549"/>
              <a:gd name="connsiteX26" fmla="*/ 798791 w 1513584"/>
              <a:gd name="connsiteY26" fmla="*/ 1275549 h 1275549"/>
              <a:gd name="connsiteX0" fmla="*/ 798791 w 1513584"/>
              <a:gd name="connsiteY0" fmla="*/ 1275549 h 1275549"/>
              <a:gd name="connsiteX1" fmla="*/ 798791 w 1513584"/>
              <a:gd name="connsiteY1" fmla="*/ 1275549 h 1275549"/>
              <a:gd name="connsiteX2" fmla="*/ 652795 w 1513584"/>
              <a:gd name="connsiteY2" fmla="*/ 1214077 h 1275549"/>
              <a:gd name="connsiteX3" fmla="*/ 468378 w 1513584"/>
              <a:gd name="connsiteY3" fmla="*/ 1160289 h 1275549"/>
              <a:gd name="connsiteX4" fmla="*/ 345433 w 1513584"/>
              <a:gd name="connsiteY4" fmla="*/ 1121869 h 1275549"/>
              <a:gd name="connsiteX5" fmla="*/ 199437 w 1513584"/>
              <a:gd name="connsiteY5" fmla="*/ 1060396 h 1275549"/>
              <a:gd name="connsiteX6" fmla="*/ 76492 w 1513584"/>
              <a:gd name="connsiteY6" fmla="*/ 899032 h 1275549"/>
              <a:gd name="connsiteX7" fmla="*/ 7336 w 1513584"/>
              <a:gd name="connsiteY7" fmla="*/ 745351 h 1275549"/>
              <a:gd name="connsiteX8" fmla="*/ 15020 w 1513584"/>
              <a:gd name="connsiteY8" fmla="*/ 545566 h 1275549"/>
              <a:gd name="connsiteX9" fmla="*/ 122596 w 1513584"/>
              <a:gd name="connsiteY9" fmla="*/ 361149 h 1275549"/>
              <a:gd name="connsiteX10" fmla="*/ 291645 w 1513584"/>
              <a:gd name="connsiteY10" fmla="*/ 338097 h 1275549"/>
              <a:gd name="connsiteX11" fmla="*/ 414590 w 1513584"/>
              <a:gd name="connsiteY11" fmla="*/ 299677 h 1275549"/>
              <a:gd name="connsiteX12" fmla="*/ 575954 w 1513584"/>
              <a:gd name="connsiteY12" fmla="*/ 122944 h 1275549"/>
              <a:gd name="connsiteX13" fmla="*/ 752687 w 1513584"/>
              <a:gd name="connsiteY13" fmla="*/ 0 h 1275549"/>
              <a:gd name="connsiteX14" fmla="*/ 1167625 w 1513584"/>
              <a:gd name="connsiteY14" fmla="*/ 23052 h 1275549"/>
              <a:gd name="connsiteX15" fmla="*/ 1321306 w 1513584"/>
              <a:gd name="connsiteY15" fmla="*/ 130628 h 1275549"/>
              <a:gd name="connsiteX16" fmla="*/ 1398146 w 1513584"/>
              <a:gd name="connsiteY16" fmla="*/ 207469 h 1275549"/>
              <a:gd name="connsiteX17" fmla="*/ 1436566 w 1513584"/>
              <a:gd name="connsiteY17" fmla="*/ 268941 h 1275549"/>
              <a:gd name="connsiteX18" fmla="*/ 1451934 w 1513584"/>
              <a:gd name="connsiteY18" fmla="*/ 330413 h 1275549"/>
              <a:gd name="connsiteX19" fmla="*/ 1513407 w 1513584"/>
              <a:gd name="connsiteY19" fmla="*/ 484094 h 1275549"/>
              <a:gd name="connsiteX20" fmla="*/ 1467302 w 1513584"/>
              <a:gd name="connsiteY20" fmla="*/ 983556 h 1275549"/>
              <a:gd name="connsiteX21" fmla="*/ 1375094 w 1513584"/>
              <a:gd name="connsiteY21" fmla="*/ 1129553 h 1275549"/>
              <a:gd name="connsiteX22" fmla="*/ 1206045 w 1513584"/>
              <a:gd name="connsiteY22" fmla="*/ 1214077 h 1275549"/>
              <a:gd name="connsiteX23" fmla="*/ 1021628 w 1513584"/>
              <a:gd name="connsiteY23" fmla="*/ 1221761 h 1275549"/>
              <a:gd name="connsiteX24" fmla="*/ 875632 w 1513584"/>
              <a:gd name="connsiteY24" fmla="*/ 1275549 h 1275549"/>
              <a:gd name="connsiteX25" fmla="*/ 798791 w 1513584"/>
              <a:gd name="connsiteY25" fmla="*/ 1275549 h 1275549"/>
              <a:gd name="connsiteX0" fmla="*/ 875632 w 1513584"/>
              <a:gd name="connsiteY0" fmla="*/ 1275549 h 1275549"/>
              <a:gd name="connsiteX1" fmla="*/ 798791 w 1513584"/>
              <a:gd name="connsiteY1" fmla="*/ 1275549 h 1275549"/>
              <a:gd name="connsiteX2" fmla="*/ 652795 w 1513584"/>
              <a:gd name="connsiteY2" fmla="*/ 1214077 h 1275549"/>
              <a:gd name="connsiteX3" fmla="*/ 468378 w 1513584"/>
              <a:gd name="connsiteY3" fmla="*/ 1160289 h 1275549"/>
              <a:gd name="connsiteX4" fmla="*/ 345433 w 1513584"/>
              <a:gd name="connsiteY4" fmla="*/ 1121869 h 1275549"/>
              <a:gd name="connsiteX5" fmla="*/ 199437 w 1513584"/>
              <a:gd name="connsiteY5" fmla="*/ 1060396 h 1275549"/>
              <a:gd name="connsiteX6" fmla="*/ 76492 w 1513584"/>
              <a:gd name="connsiteY6" fmla="*/ 899032 h 1275549"/>
              <a:gd name="connsiteX7" fmla="*/ 7336 w 1513584"/>
              <a:gd name="connsiteY7" fmla="*/ 745351 h 1275549"/>
              <a:gd name="connsiteX8" fmla="*/ 15020 w 1513584"/>
              <a:gd name="connsiteY8" fmla="*/ 545566 h 1275549"/>
              <a:gd name="connsiteX9" fmla="*/ 122596 w 1513584"/>
              <a:gd name="connsiteY9" fmla="*/ 361149 h 1275549"/>
              <a:gd name="connsiteX10" fmla="*/ 291645 w 1513584"/>
              <a:gd name="connsiteY10" fmla="*/ 338097 h 1275549"/>
              <a:gd name="connsiteX11" fmla="*/ 414590 w 1513584"/>
              <a:gd name="connsiteY11" fmla="*/ 299677 h 1275549"/>
              <a:gd name="connsiteX12" fmla="*/ 575954 w 1513584"/>
              <a:gd name="connsiteY12" fmla="*/ 122944 h 1275549"/>
              <a:gd name="connsiteX13" fmla="*/ 752687 w 1513584"/>
              <a:gd name="connsiteY13" fmla="*/ 0 h 1275549"/>
              <a:gd name="connsiteX14" fmla="*/ 1167625 w 1513584"/>
              <a:gd name="connsiteY14" fmla="*/ 23052 h 1275549"/>
              <a:gd name="connsiteX15" fmla="*/ 1321306 w 1513584"/>
              <a:gd name="connsiteY15" fmla="*/ 130628 h 1275549"/>
              <a:gd name="connsiteX16" fmla="*/ 1398146 w 1513584"/>
              <a:gd name="connsiteY16" fmla="*/ 207469 h 1275549"/>
              <a:gd name="connsiteX17" fmla="*/ 1436566 w 1513584"/>
              <a:gd name="connsiteY17" fmla="*/ 268941 h 1275549"/>
              <a:gd name="connsiteX18" fmla="*/ 1451934 w 1513584"/>
              <a:gd name="connsiteY18" fmla="*/ 330413 h 1275549"/>
              <a:gd name="connsiteX19" fmla="*/ 1513407 w 1513584"/>
              <a:gd name="connsiteY19" fmla="*/ 484094 h 1275549"/>
              <a:gd name="connsiteX20" fmla="*/ 1467302 w 1513584"/>
              <a:gd name="connsiteY20" fmla="*/ 983556 h 1275549"/>
              <a:gd name="connsiteX21" fmla="*/ 1375094 w 1513584"/>
              <a:gd name="connsiteY21" fmla="*/ 1129553 h 1275549"/>
              <a:gd name="connsiteX22" fmla="*/ 1206045 w 1513584"/>
              <a:gd name="connsiteY22" fmla="*/ 1214077 h 1275549"/>
              <a:gd name="connsiteX23" fmla="*/ 1021628 w 1513584"/>
              <a:gd name="connsiteY23" fmla="*/ 1221761 h 1275549"/>
              <a:gd name="connsiteX24" fmla="*/ 875632 w 1513584"/>
              <a:gd name="connsiteY24" fmla="*/ 1275549 h 1275549"/>
              <a:gd name="connsiteX0" fmla="*/ 1021628 w 1513584"/>
              <a:gd name="connsiteY0" fmla="*/ 1221761 h 1275575"/>
              <a:gd name="connsiteX1" fmla="*/ 798791 w 1513584"/>
              <a:gd name="connsiteY1" fmla="*/ 1275549 h 1275575"/>
              <a:gd name="connsiteX2" fmla="*/ 652795 w 1513584"/>
              <a:gd name="connsiteY2" fmla="*/ 1214077 h 1275575"/>
              <a:gd name="connsiteX3" fmla="*/ 468378 w 1513584"/>
              <a:gd name="connsiteY3" fmla="*/ 1160289 h 1275575"/>
              <a:gd name="connsiteX4" fmla="*/ 345433 w 1513584"/>
              <a:gd name="connsiteY4" fmla="*/ 1121869 h 1275575"/>
              <a:gd name="connsiteX5" fmla="*/ 199437 w 1513584"/>
              <a:gd name="connsiteY5" fmla="*/ 1060396 h 1275575"/>
              <a:gd name="connsiteX6" fmla="*/ 76492 w 1513584"/>
              <a:gd name="connsiteY6" fmla="*/ 899032 h 1275575"/>
              <a:gd name="connsiteX7" fmla="*/ 7336 w 1513584"/>
              <a:gd name="connsiteY7" fmla="*/ 745351 h 1275575"/>
              <a:gd name="connsiteX8" fmla="*/ 15020 w 1513584"/>
              <a:gd name="connsiteY8" fmla="*/ 545566 h 1275575"/>
              <a:gd name="connsiteX9" fmla="*/ 122596 w 1513584"/>
              <a:gd name="connsiteY9" fmla="*/ 361149 h 1275575"/>
              <a:gd name="connsiteX10" fmla="*/ 291645 w 1513584"/>
              <a:gd name="connsiteY10" fmla="*/ 338097 h 1275575"/>
              <a:gd name="connsiteX11" fmla="*/ 414590 w 1513584"/>
              <a:gd name="connsiteY11" fmla="*/ 299677 h 1275575"/>
              <a:gd name="connsiteX12" fmla="*/ 575954 w 1513584"/>
              <a:gd name="connsiteY12" fmla="*/ 122944 h 1275575"/>
              <a:gd name="connsiteX13" fmla="*/ 752687 w 1513584"/>
              <a:gd name="connsiteY13" fmla="*/ 0 h 1275575"/>
              <a:gd name="connsiteX14" fmla="*/ 1167625 w 1513584"/>
              <a:gd name="connsiteY14" fmla="*/ 23052 h 1275575"/>
              <a:gd name="connsiteX15" fmla="*/ 1321306 w 1513584"/>
              <a:gd name="connsiteY15" fmla="*/ 130628 h 1275575"/>
              <a:gd name="connsiteX16" fmla="*/ 1398146 w 1513584"/>
              <a:gd name="connsiteY16" fmla="*/ 207469 h 1275575"/>
              <a:gd name="connsiteX17" fmla="*/ 1436566 w 1513584"/>
              <a:gd name="connsiteY17" fmla="*/ 268941 h 1275575"/>
              <a:gd name="connsiteX18" fmla="*/ 1451934 w 1513584"/>
              <a:gd name="connsiteY18" fmla="*/ 330413 h 1275575"/>
              <a:gd name="connsiteX19" fmla="*/ 1513407 w 1513584"/>
              <a:gd name="connsiteY19" fmla="*/ 484094 h 1275575"/>
              <a:gd name="connsiteX20" fmla="*/ 1467302 w 1513584"/>
              <a:gd name="connsiteY20" fmla="*/ 983556 h 1275575"/>
              <a:gd name="connsiteX21" fmla="*/ 1375094 w 1513584"/>
              <a:gd name="connsiteY21" fmla="*/ 1129553 h 1275575"/>
              <a:gd name="connsiteX22" fmla="*/ 1206045 w 1513584"/>
              <a:gd name="connsiteY22" fmla="*/ 1214077 h 1275575"/>
              <a:gd name="connsiteX23" fmla="*/ 1021628 w 1513584"/>
              <a:gd name="connsiteY23" fmla="*/ 1221761 h 1275575"/>
              <a:gd name="connsiteX0" fmla="*/ 1021628 w 1513584"/>
              <a:gd name="connsiteY0" fmla="*/ 1221761 h 1222765"/>
              <a:gd name="connsiteX1" fmla="*/ 652795 w 1513584"/>
              <a:gd name="connsiteY1" fmla="*/ 1214077 h 1222765"/>
              <a:gd name="connsiteX2" fmla="*/ 468378 w 1513584"/>
              <a:gd name="connsiteY2" fmla="*/ 1160289 h 1222765"/>
              <a:gd name="connsiteX3" fmla="*/ 345433 w 1513584"/>
              <a:gd name="connsiteY3" fmla="*/ 1121869 h 1222765"/>
              <a:gd name="connsiteX4" fmla="*/ 199437 w 1513584"/>
              <a:gd name="connsiteY4" fmla="*/ 1060396 h 1222765"/>
              <a:gd name="connsiteX5" fmla="*/ 76492 w 1513584"/>
              <a:gd name="connsiteY5" fmla="*/ 899032 h 1222765"/>
              <a:gd name="connsiteX6" fmla="*/ 7336 w 1513584"/>
              <a:gd name="connsiteY6" fmla="*/ 745351 h 1222765"/>
              <a:gd name="connsiteX7" fmla="*/ 15020 w 1513584"/>
              <a:gd name="connsiteY7" fmla="*/ 545566 h 1222765"/>
              <a:gd name="connsiteX8" fmla="*/ 122596 w 1513584"/>
              <a:gd name="connsiteY8" fmla="*/ 361149 h 1222765"/>
              <a:gd name="connsiteX9" fmla="*/ 291645 w 1513584"/>
              <a:gd name="connsiteY9" fmla="*/ 338097 h 1222765"/>
              <a:gd name="connsiteX10" fmla="*/ 414590 w 1513584"/>
              <a:gd name="connsiteY10" fmla="*/ 299677 h 1222765"/>
              <a:gd name="connsiteX11" fmla="*/ 575954 w 1513584"/>
              <a:gd name="connsiteY11" fmla="*/ 122944 h 1222765"/>
              <a:gd name="connsiteX12" fmla="*/ 752687 w 1513584"/>
              <a:gd name="connsiteY12" fmla="*/ 0 h 1222765"/>
              <a:gd name="connsiteX13" fmla="*/ 1167625 w 1513584"/>
              <a:gd name="connsiteY13" fmla="*/ 23052 h 1222765"/>
              <a:gd name="connsiteX14" fmla="*/ 1321306 w 1513584"/>
              <a:gd name="connsiteY14" fmla="*/ 130628 h 1222765"/>
              <a:gd name="connsiteX15" fmla="*/ 1398146 w 1513584"/>
              <a:gd name="connsiteY15" fmla="*/ 207469 h 1222765"/>
              <a:gd name="connsiteX16" fmla="*/ 1436566 w 1513584"/>
              <a:gd name="connsiteY16" fmla="*/ 268941 h 1222765"/>
              <a:gd name="connsiteX17" fmla="*/ 1451934 w 1513584"/>
              <a:gd name="connsiteY17" fmla="*/ 330413 h 1222765"/>
              <a:gd name="connsiteX18" fmla="*/ 1513407 w 1513584"/>
              <a:gd name="connsiteY18" fmla="*/ 484094 h 1222765"/>
              <a:gd name="connsiteX19" fmla="*/ 1467302 w 1513584"/>
              <a:gd name="connsiteY19" fmla="*/ 983556 h 1222765"/>
              <a:gd name="connsiteX20" fmla="*/ 1375094 w 1513584"/>
              <a:gd name="connsiteY20" fmla="*/ 1129553 h 1222765"/>
              <a:gd name="connsiteX21" fmla="*/ 1206045 w 1513584"/>
              <a:gd name="connsiteY21" fmla="*/ 1214077 h 1222765"/>
              <a:gd name="connsiteX22" fmla="*/ 1021628 w 1513584"/>
              <a:gd name="connsiteY22" fmla="*/ 1221761 h 1222765"/>
              <a:gd name="connsiteX0" fmla="*/ 1021628 w 1513584"/>
              <a:gd name="connsiteY0" fmla="*/ 1221761 h 1273120"/>
              <a:gd name="connsiteX1" fmla="*/ 632539 w 1513584"/>
              <a:gd name="connsiteY1" fmla="*/ 1271951 h 1273120"/>
              <a:gd name="connsiteX2" fmla="*/ 468378 w 1513584"/>
              <a:gd name="connsiteY2" fmla="*/ 1160289 h 1273120"/>
              <a:gd name="connsiteX3" fmla="*/ 345433 w 1513584"/>
              <a:gd name="connsiteY3" fmla="*/ 1121869 h 1273120"/>
              <a:gd name="connsiteX4" fmla="*/ 199437 w 1513584"/>
              <a:gd name="connsiteY4" fmla="*/ 1060396 h 1273120"/>
              <a:gd name="connsiteX5" fmla="*/ 76492 w 1513584"/>
              <a:gd name="connsiteY5" fmla="*/ 899032 h 1273120"/>
              <a:gd name="connsiteX6" fmla="*/ 7336 w 1513584"/>
              <a:gd name="connsiteY6" fmla="*/ 745351 h 1273120"/>
              <a:gd name="connsiteX7" fmla="*/ 15020 w 1513584"/>
              <a:gd name="connsiteY7" fmla="*/ 545566 h 1273120"/>
              <a:gd name="connsiteX8" fmla="*/ 122596 w 1513584"/>
              <a:gd name="connsiteY8" fmla="*/ 361149 h 1273120"/>
              <a:gd name="connsiteX9" fmla="*/ 291645 w 1513584"/>
              <a:gd name="connsiteY9" fmla="*/ 338097 h 1273120"/>
              <a:gd name="connsiteX10" fmla="*/ 414590 w 1513584"/>
              <a:gd name="connsiteY10" fmla="*/ 299677 h 1273120"/>
              <a:gd name="connsiteX11" fmla="*/ 575954 w 1513584"/>
              <a:gd name="connsiteY11" fmla="*/ 122944 h 1273120"/>
              <a:gd name="connsiteX12" fmla="*/ 752687 w 1513584"/>
              <a:gd name="connsiteY12" fmla="*/ 0 h 1273120"/>
              <a:gd name="connsiteX13" fmla="*/ 1167625 w 1513584"/>
              <a:gd name="connsiteY13" fmla="*/ 23052 h 1273120"/>
              <a:gd name="connsiteX14" fmla="*/ 1321306 w 1513584"/>
              <a:gd name="connsiteY14" fmla="*/ 130628 h 1273120"/>
              <a:gd name="connsiteX15" fmla="*/ 1398146 w 1513584"/>
              <a:gd name="connsiteY15" fmla="*/ 207469 h 1273120"/>
              <a:gd name="connsiteX16" fmla="*/ 1436566 w 1513584"/>
              <a:gd name="connsiteY16" fmla="*/ 268941 h 1273120"/>
              <a:gd name="connsiteX17" fmla="*/ 1451934 w 1513584"/>
              <a:gd name="connsiteY17" fmla="*/ 330413 h 1273120"/>
              <a:gd name="connsiteX18" fmla="*/ 1513407 w 1513584"/>
              <a:gd name="connsiteY18" fmla="*/ 484094 h 1273120"/>
              <a:gd name="connsiteX19" fmla="*/ 1467302 w 1513584"/>
              <a:gd name="connsiteY19" fmla="*/ 983556 h 1273120"/>
              <a:gd name="connsiteX20" fmla="*/ 1375094 w 1513584"/>
              <a:gd name="connsiteY20" fmla="*/ 1129553 h 1273120"/>
              <a:gd name="connsiteX21" fmla="*/ 1206045 w 1513584"/>
              <a:gd name="connsiteY21" fmla="*/ 1214077 h 1273120"/>
              <a:gd name="connsiteX22" fmla="*/ 1021628 w 1513584"/>
              <a:gd name="connsiteY22" fmla="*/ 1221761 h 1273120"/>
              <a:gd name="connsiteX0" fmla="*/ 1021628 w 1513584"/>
              <a:gd name="connsiteY0" fmla="*/ 1221761 h 1273120"/>
              <a:gd name="connsiteX1" fmla="*/ 632539 w 1513584"/>
              <a:gd name="connsiteY1" fmla="*/ 1271951 h 1273120"/>
              <a:gd name="connsiteX2" fmla="*/ 468378 w 1513584"/>
              <a:gd name="connsiteY2" fmla="*/ 1160289 h 1273120"/>
              <a:gd name="connsiteX3" fmla="*/ 345433 w 1513584"/>
              <a:gd name="connsiteY3" fmla="*/ 1121869 h 1273120"/>
              <a:gd name="connsiteX4" fmla="*/ 76492 w 1513584"/>
              <a:gd name="connsiteY4" fmla="*/ 899032 h 1273120"/>
              <a:gd name="connsiteX5" fmla="*/ 7336 w 1513584"/>
              <a:gd name="connsiteY5" fmla="*/ 745351 h 1273120"/>
              <a:gd name="connsiteX6" fmla="*/ 15020 w 1513584"/>
              <a:gd name="connsiteY6" fmla="*/ 545566 h 1273120"/>
              <a:gd name="connsiteX7" fmla="*/ 122596 w 1513584"/>
              <a:gd name="connsiteY7" fmla="*/ 361149 h 1273120"/>
              <a:gd name="connsiteX8" fmla="*/ 291645 w 1513584"/>
              <a:gd name="connsiteY8" fmla="*/ 338097 h 1273120"/>
              <a:gd name="connsiteX9" fmla="*/ 414590 w 1513584"/>
              <a:gd name="connsiteY9" fmla="*/ 299677 h 1273120"/>
              <a:gd name="connsiteX10" fmla="*/ 575954 w 1513584"/>
              <a:gd name="connsiteY10" fmla="*/ 122944 h 1273120"/>
              <a:gd name="connsiteX11" fmla="*/ 752687 w 1513584"/>
              <a:gd name="connsiteY11" fmla="*/ 0 h 1273120"/>
              <a:gd name="connsiteX12" fmla="*/ 1167625 w 1513584"/>
              <a:gd name="connsiteY12" fmla="*/ 23052 h 1273120"/>
              <a:gd name="connsiteX13" fmla="*/ 1321306 w 1513584"/>
              <a:gd name="connsiteY13" fmla="*/ 130628 h 1273120"/>
              <a:gd name="connsiteX14" fmla="*/ 1398146 w 1513584"/>
              <a:gd name="connsiteY14" fmla="*/ 207469 h 1273120"/>
              <a:gd name="connsiteX15" fmla="*/ 1436566 w 1513584"/>
              <a:gd name="connsiteY15" fmla="*/ 268941 h 1273120"/>
              <a:gd name="connsiteX16" fmla="*/ 1451934 w 1513584"/>
              <a:gd name="connsiteY16" fmla="*/ 330413 h 1273120"/>
              <a:gd name="connsiteX17" fmla="*/ 1513407 w 1513584"/>
              <a:gd name="connsiteY17" fmla="*/ 484094 h 1273120"/>
              <a:gd name="connsiteX18" fmla="*/ 1467302 w 1513584"/>
              <a:gd name="connsiteY18" fmla="*/ 983556 h 1273120"/>
              <a:gd name="connsiteX19" fmla="*/ 1375094 w 1513584"/>
              <a:gd name="connsiteY19" fmla="*/ 1129553 h 1273120"/>
              <a:gd name="connsiteX20" fmla="*/ 1206045 w 1513584"/>
              <a:gd name="connsiteY20" fmla="*/ 1214077 h 1273120"/>
              <a:gd name="connsiteX21" fmla="*/ 1021628 w 1513584"/>
              <a:gd name="connsiteY21" fmla="*/ 1221761 h 1273120"/>
              <a:gd name="connsiteX0" fmla="*/ 1021628 w 1519782"/>
              <a:gd name="connsiteY0" fmla="*/ 1221761 h 1273120"/>
              <a:gd name="connsiteX1" fmla="*/ 632539 w 1519782"/>
              <a:gd name="connsiteY1" fmla="*/ 1271951 h 1273120"/>
              <a:gd name="connsiteX2" fmla="*/ 468378 w 1519782"/>
              <a:gd name="connsiteY2" fmla="*/ 1160289 h 1273120"/>
              <a:gd name="connsiteX3" fmla="*/ 345433 w 1519782"/>
              <a:gd name="connsiteY3" fmla="*/ 1121869 h 1273120"/>
              <a:gd name="connsiteX4" fmla="*/ 76492 w 1519782"/>
              <a:gd name="connsiteY4" fmla="*/ 899032 h 1273120"/>
              <a:gd name="connsiteX5" fmla="*/ 7336 w 1519782"/>
              <a:gd name="connsiteY5" fmla="*/ 745351 h 1273120"/>
              <a:gd name="connsiteX6" fmla="*/ 15020 w 1519782"/>
              <a:gd name="connsiteY6" fmla="*/ 545566 h 1273120"/>
              <a:gd name="connsiteX7" fmla="*/ 122596 w 1519782"/>
              <a:gd name="connsiteY7" fmla="*/ 361149 h 1273120"/>
              <a:gd name="connsiteX8" fmla="*/ 291645 w 1519782"/>
              <a:gd name="connsiteY8" fmla="*/ 338097 h 1273120"/>
              <a:gd name="connsiteX9" fmla="*/ 414590 w 1519782"/>
              <a:gd name="connsiteY9" fmla="*/ 299677 h 1273120"/>
              <a:gd name="connsiteX10" fmla="*/ 575954 w 1519782"/>
              <a:gd name="connsiteY10" fmla="*/ 122944 h 1273120"/>
              <a:gd name="connsiteX11" fmla="*/ 752687 w 1519782"/>
              <a:gd name="connsiteY11" fmla="*/ 0 h 1273120"/>
              <a:gd name="connsiteX12" fmla="*/ 1167625 w 1519782"/>
              <a:gd name="connsiteY12" fmla="*/ 23052 h 1273120"/>
              <a:gd name="connsiteX13" fmla="*/ 1321306 w 1519782"/>
              <a:gd name="connsiteY13" fmla="*/ 130628 h 1273120"/>
              <a:gd name="connsiteX14" fmla="*/ 1398146 w 1519782"/>
              <a:gd name="connsiteY14" fmla="*/ 207469 h 1273120"/>
              <a:gd name="connsiteX15" fmla="*/ 1436566 w 1519782"/>
              <a:gd name="connsiteY15" fmla="*/ 268941 h 1273120"/>
              <a:gd name="connsiteX16" fmla="*/ 1327506 w 1519782"/>
              <a:gd name="connsiteY16" fmla="*/ 402754 h 1273120"/>
              <a:gd name="connsiteX17" fmla="*/ 1513407 w 1519782"/>
              <a:gd name="connsiteY17" fmla="*/ 484094 h 1273120"/>
              <a:gd name="connsiteX18" fmla="*/ 1467302 w 1519782"/>
              <a:gd name="connsiteY18" fmla="*/ 983556 h 1273120"/>
              <a:gd name="connsiteX19" fmla="*/ 1375094 w 1519782"/>
              <a:gd name="connsiteY19" fmla="*/ 1129553 h 1273120"/>
              <a:gd name="connsiteX20" fmla="*/ 1206045 w 1519782"/>
              <a:gd name="connsiteY20" fmla="*/ 1214077 h 1273120"/>
              <a:gd name="connsiteX21" fmla="*/ 1021628 w 1519782"/>
              <a:gd name="connsiteY21" fmla="*/ 1221761 h 1273120"/>
              <a:gd name="connsiteX0" fmla="*/ 1021628 w 1519782"/>
              <a:gd name="connsiteY0" fmla="*/ 1221761 h 1273120"/>
              <a:gd name="connsiteX1" fmla="*/ 632539 w 1519782"/>
              <a:gd name="connsiteY1" fmla="*/ 1271951 h 1273120"/>
              <a:gd name="connsiteX2" fmla="*/ 468378 w 1519782"/>
              <a:gd name="connsiteY2" fmla="*/ 1160289 h 1273120"/>
              <a:gd name="connsiteX3" fmla="*/ 345433 w 1519782"/>
              <a:gd name="connsiteY3" fmla="*/ 1121869 h 1273120"/>
              <a:gd name="connsiteX4" fmla="*/ 76492 w 1519782"/>
              <a:gd name="connsiteY4" fmla="*/ 899032 h 1273120"/>
              <a:gd name="connsiteX5" fmla="*/ 7336 w 1519782"/>
              <a:gd name="connsiteY5" fmla="*/ 745351 h 1273120"/>
              <a:gd name="connsiteX6" fmla="*/ 15020 w 1519782"/>
              <a:gd name="connsiteY6" fmla="*/ 545566 h 1273120"/>
              <a:gd name="connsiteX7" fmla="*/ 122596 w 1519782"/>
              <a:gd name="connsiteY7" fmla="*/ 361149 h 1273120"/>
              <a:gd name="connsiteX8" fmla="*/ 291645 w 1519782"/>
              <a:gd name="connsiteY8" fmla="*/ 338097 h 1273120"/>
              <a:gd name="connsiteX9" fmla="*/ 414590 w 1519782"/>
              <a:gd name="connsiteY9" fmla="*/ 299677 h 1273120"/>
              <a:gd name="connsiteX10" fmla="*/ 575954 w 1519782"/>
              <a:gd name="connsiteY10" fmla="*/ 122944 h 1273120"/>
              <a:gd name="connsiteX11" fmla="*/ 752687 w 1519782"/>
              <a:gd name="connsiteY11" fmla="*/ 0 h 1273120"/>
              <a:gd name="connsiteX12" fmla="*/ 1167625 w 1519782"/>
              <a:gd name="connsiteY12" fmla="*/ 23052 h 1273120"/>
              <a:gd name="connsiteX13" fmla="*/ 1321306 w 1519782"/>
              <a:gd name="connsiteY13" fmla="*/ 130628 h 1273120"/>
              <a:gd name="connsiteX14" fmla="*/ 1398146 w 1519782"/>
              <a:gd name="connsiteY14" fmla="*/ 207469 h 1273120"/>
              <a:gd name="connsiteX15" fmla="*/ 1327506 w 1519782"/>
              <a:gd name="connsiteY15" fmla="*/ 402754 h 1273120"/>
              <a:gd name="connsiteX16" fmla="*/ 1513407 w 1519782"/>
              <a:gd name="connsiteY16" fmla="*/ 484094 h 1273120"/>
              <a:gd name="connsiteX17" fmla="*/ 1467302 w 1519782"/>
              <a:gd name="connsiteY17" fmla="*/ 983556 h 1273120"/>
              <a:gd name="connsiteX18" fmla="*/ 1375094 w 1519782"/>
              <a:gd name="connsiteY18" fmla="*/ 1129553 h 1273120"/>
              <a:gd name="connsiteX19" fmla="*/ 1206045 w 1519782"/>
              <a:gd name="connsiteY19" fmla="*/ 1214077 h 1273120"/>
              <a:gd name="connsiteX20" fmla="*/ 1021628 w 1519782"/>
              <a:gd name="connsiteY20" fmla="*/ 1221761 h 1273120"/>
              <a:gd name="connsiteX0" fmla="*/ 1021628 w 1519782"/>
              <a:gd name="connsiteY0" fmla="*/ 1221761 h 1273120"/>
              <a:gd name="connsiteX1" fmla="*/ 632539 w 1519782"/>
              <a:gd name="connsiteY1" fmla="*/ 1271951 h 1273120"/>
              <a:gd name="connsiteX2" fmla="*/ 468378 w 1519782"/>
              <a:gd name="connsiteY2" fmla="*/ 1160289 h 1273120"/>
              <a:gd name="connsiteX3" fmla="*/ 345433 w 1519782"/>
              <a:gd name="connsiteY3" fmla="*/ 1121869 h 1273120"/>
              <a:gd name="connsiteX4" fmla="*/ 76492 w 1519782"/>
              <a:gd name="connsiteY4" fmla="*/ 899032 h 1273120"/>
              <a:gd name="connsiteX5" fmla="*/ 7336 w 1519782"/>
              <a:gd name="connsiteY5" fmla="*/ 745351 h 1273120"/>
              <a:gd name="connsiteX6" fmla="*/ 15020 w 1519782"/>
              <a:gd name="connsiteY6" fmla="*/ 545566 h 1273120"/>
              <a:gd name="connsiteX7" fmla="*/ 122596 w 1519782"/>
              <a:gd name="connsiteY7" fmla="*/ 361149 h 1273120"/>
              <a:gd name="connsiteX8" fmla="*/ 291645 w 1519782"/>
              <a:gd name="connsiteY8" fmla="*/ 338097 h 1273120"/>
              <a:gd name="connsiteX9" fmla="*/ 414590 w 1519782"/>
              <a:gd name="connsiteY9" fmla="*/ 299677 h 1273120"/>
              <a:gd name="connsiteX10" fmla="*/ 575954 w 1519782"/>
              <a:gd name="connsiteY10" fmla="*/ 122944 h 1273120"/>
              <a:gd name="connsiteX11" fmla="*/ 752687 w 1519782"/>
              <a:gd name="connsiteY11" fmla="*/ 0 h 1273120"/>
              <a:gd name="connsiteX12" fmla="*/ 1167625 w 1519782"/>
              <a:gd name="connsiteY12" fmla="*/ 23052 h 1273120"/>
              <a:gd name="connsiteX13" fmla="*/ 1321306 w 1519782"/>
              <a:gd name="connsiteY13" fmla="*/ 130628 h 1273120"/>
              <a:gd name="connsiteX14" fmla="*/ 1327506 w 1519782"/>
              <a:gd name="connsiteY14" fmla="*/ 402754 h 1273120"/>
              <a:gd name="connsiteX15" fmla="*/ 1513407 w 1519782"/>
              <a:gd name="connsiteY15" fmla="*/ 484094 h 1273120"/>
              <a:gd name="connsiteX16" fmla="*/ 1467302 w 1519782"/>
              <a:gd name="connsiteY16" fmla="*/ 983556 h 1273120"/>
              <a:gd name="connsiteX17" fmla="*/ 1375094 w 1519782"/>
              <a:gd name="connsiteY17" fmla="*/ 1129553 h 1273120"/>
              <a:gd name="connsiteX18" fmla="*/ 1206045 w 1519782"/>
              <a:gd name="connsiteY18" fmla="*/ 1214077 h 1273120"/>
              <a:gd name="connsiteX19" fmla="*/ 1021628 w 1519782"/>
              <a:gd name="connsiteY19" fmla="*/ 1221761 h 1273120"/>
              <a:gd name="connsiteX0" fmla="*/ 1021628 w 1586216"/>
              <a:gd name="connsiteY0" fmla="*/ 1221761 h 1273120"/>
              <a:gd name="connsiteX1" fmla="*/ 632539 w 1586216"/>
              <a:gd name="connsiteY1" fmla="*/ 1271951 h 1273120"/>
              <a:gd name="connsiteX2" fmla="*/ 468378 w 1586216"/>
              <a:gd name="connsiteY2" fmla="*/ 1160289 h 1273120"/>
              <a:gd name="connsiteX3" fmla="*/ 345433 w 1586216"/>
              <a:gd name="connsiteY3" fmla="*/ 1121869 h 1273120"/>
              <a:gd name="connsiteX4" fmla="*/ 76492 w 1586216"/>
              <a:gd name="connsiteY4" fmla="*/ 899032 h 1273120"/>
              <a:gd name="connsiteX5" fmla="*/ 7336 w 1586216"/>
              <a:gd name="connsiteY5" fmla="*/ 745351 h 1273120"/>
              <a:gd name="connsiteX6" fmla="*/ 15020 w 1586216"/>
              <a:gd name="connsiteY6" fmla="*/ 545566 h 1273120"/>
              <a:gd name="connsiteX7" fmla="*/ 122596 w 1586216"/>
              <a:gd name="connsiteY7" fmla="*/ 361149 h 1273120"/>
              <a:gd name="connsiteX8" fmla="*/ 291645 w 1586216"/>
              <a:gd name="connsiteY8" fmla="*/ 338097 h 1273120"/>
              <a:gd name="connsiteX9" fmla="*/ 414590 w 1586216"/>
              <a:gd name="connsiteY9" fmla="*/ 299677 h 1273120"/>
              <a:gd name="connsiteX10" fmla="*/ 575954 w 1586216"/>
              <a:gd name="connsiteY10" fmla="*/ 122944 h 1273120"/>
              <a:gd name="connsiteX11" fmla="*/ 752687 w 1586216"/>
              <a:gd name="connsiteY11" fmla="*/ 0 h 1273120"/>
              <a:gd name="connsiteX12" fmla="*/ 1167625 w 1586216"/>
              <a:gd name="connsiteY12" fmla="*/ 23052 h 1273120"/>
              <a:gd name="connsiteX13" fmla="*/ 1321306 w 1586216"/>
              <a:gd name="connsiteY13" fmla="*/ 130628 h 1273120"/>
              <a:gd name="connsiteX14" fmla="*/ 1327506 w 1586216"/>
              <a:gd name="connsiteY14" fmla="*/ 402754 h 1273120"/>
              <a:gd name="connsiteX15" fmla="*/ 1582855 w 1586216"/>
              <a:gd name="connsiteY15" fmla="*/ 677970 h 1273120"/>
              <a:gd name="connsiteX16" fmla="*/ 1467302 w 1586216"/>
              <a:gd name="connsiteY16" fmla="*/ 983556 h 1273120"/>
              <a:gd name="connsiteX17" fmla="*/ 1375094 w 1586216"/>
              <a:gd name="connsiteY17" fmla="*/ 1129553 h 1273120"/>
              <a:gd name="connsiteX18" fmla="*/ 1206045 w 1586216"/>
              <a:gd name="connsiteY18" fmla="*/ 1214077 h 1273120"/>
              <a:gd name="connsiteX19" fmla="*/ 1021628 w 1586216"/>
              <a:gd name="connsiteY19" fmla="*/ 1221761 h 127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586216" h="1273120">
                <a:moveTo>
                  <a:pt x="1021628" y="1221761"/>
                </a:moveTo>
                <a:cubicBezTo>
                  <a:pt x="929420" y="1221761"/>
                  <a:pt x="724747" y="1282196"/>
                  <a:pt x="632539" y="1271951"/>
                </a:cubicBezTo>
                <a:cubicBezTo>
                  <a:pt x="540331" y="1261706"/>
                  <a:pt x="516229" y="1185303"/>
                  <a:pt x="468378" y="1160289"/>
                </a:cubicBezTo>
                <a:cubicBezTo>
                  <a:pt x="420527" y="1135275"/>
                  <a:pt x="410747" y="1165412"/>
                  <a:pt x="345433" y="1121869"/>
                </a:cubicBezTo>
                <a:cubicBezTo>
                  <a:pt x="280119" y="1078326"/>
                  <a:pt x="132841" y="961785"/>
                  <a:pt x="76492" y="899032"/>
                </a:cubicBezTo>
                <a:cubicBezTo>
                  <a:pt x="20143" y="836279"/>
                  <a:pt x="17581" y="804262"/>
                  <a:pt x="7336" y="745351"/>
                </a:cubicBezTo>
                <a:cubicBezTo>
                  <a:pt x="-2909" y="686440"/>
                  <a:pt x="-4190" y="609599"/>
                  <a:pt x="15020" y="545566"/>
                </a:cubicBezTo>
                <a:cubicBezTo>
                  <a:pt x="34230" y="481533"/>
                  <a:pt x="76492" y="395727"/>
                  <a:pt x="122596" y="361149"/>
                </a:cubicBezTo>
                <a:cubicBezTo>
                  <a:pt x="168700" y="326571"/>
                  <a:pt x="242979" y="348342"/>
                  <a:pt x="291645" y="338097"/>
                </a:cubicBezTo>
                <a:cubicBezTo>
                  <a:pt x="340311" y="327852"/>
                  <a:pt x="367205" y="335536"/>
                  <a:pt x="414590" y="299677"/>
                </a:cubicBezTo>
                <a:cubicBezTo>
                  <a:pt x="461975" y="263818"/>
                  <a:pt x="519605" y="172890"/>
                  <a:pt x="575954" y="122944"/>
                </a:cubicBezTo>
                <a:cubicBezTo>
                  <a:pt x="632303" y="72998"/>
                  <a:pt x="654075" y="16649"/>
                  <a:pt x="752687" y="0"/>
                </a:cubicBezTo>
                <a:lnTo>
                  <a:pt x="1167625" y="23052"/>
                </a:lnTo>
                <a:cubicBezTo>
                  <a:pt x="1203484" y="43543"/>
                  <a:pt x="1294659" y="67344"/>
                  <a:pt x="1321306" y="130628"/>
                </a:cubicBezTo>
                <a:cubicBezTo>
                  <a:pt x="1347953" y="193912"/>
                  <a:pt x="1283915" y="311530"/>
                  <a:pt x="1327506" y="402754"/>
                </a:cubicBezTo>
                <a:cubicBezTo>
                  <a:pt x="1371097" y="493978"/>
                  <a:pt x="1559556" y="581170"/>
                  <a:pt x="1582855" y="677970"/>
                </a:cubicBezTo>
                <a:cubicBezTo>
                  <a:pt x="1606154" y="774770"/>
                  <a:pt x="1501929" y="908292"/>
                  <a:pt x="1467302" y="983556"/>
                </a:cubicBezTo>
                <a:cubicBezTo>
                  <a:pt x="1432675" y="1058820"/>
                  <a:pt x="1418637" y="1091133"/>
                  <a:pt x="1375094" y="1129553"/>
                </a:cubicBezTo>
                <a:cubicBezTo>
                  <a:pt x="1331551" y="1167973"/>
                  <a:pt x="1264956" y="1198709"/>
                  <a:pt x="1206045" y="1214077"/>
                </a:cubicBezTo>
                <a:cubicBezTo>
                  <a:pt x="1147134" y="1229445"/>
                  <a:pt x="1083100" y="1219200"/>
                  <a:pt x="1021628" y="1221761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avec flèche 11"/>
          <p:cNvCxnSpPr>
            <a:stCxn id="10" idx="16"/>
          </p:cNvCxnSpPr>
          <p:nvPr/>
        </p:nvCxnSpPr>
        <p:spPr>
          <a:xfrm flipH="1" flipV="1">
            <a:off x="6961940" y="2066302"/>
            <a:ext cx="856410" cy="504141"/>
          </a:xfrm>
          <a:prstGeom prst="straightConnector1">
            <a:avLst/>
          </a:prstGeom>
          <a:ln w="25400">
            <a:solidFill>
              <a:srgbClr val="C0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7038651" y="1284083"/>
                <a:ext cx="132516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16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fr-FR" sz="1600" dirty="0" smtClean="0">
                    <a:solidFill>
                      <a:srgbClr val="C00000"/>
                    </a:solidFill>
                  </a:rPr>
                  <a:t>=0</a:t>
                </a:r>
                <a:endParaRPr lang="fr-FR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651" y="1284083"/>
                <a:ext cx="1325162" cy="338554"/>
              </a:xfrm>
              <a:prstGeom prst="rect">
                <a:avLst/>
              </a:prstGeom>
              <a:blipFill>
                <a:blip r:embed="rId3"/>
                <a:stretch>
                  <a:fillRect l="-461" t="-5455" b="-2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/>
              <p:cNvSpPr txBox="1"/>
              <p:nvPr/>
            </p:nvSpPr>
            <p:spPr>
              <a:xfrm>
                <a:off x="6383990" y="2127953"/>
                <a:ext cx="132516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fr-FR" sz="1600" b="1" i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ZoneText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990" y="2127953"/>
                <a:ext cx="1325162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Espace réservé du texte 2"/>
              <p:cNvSpPr txBox="1">
                <a:spLocks/>
              </p:cNvSpPr>
              <p:nvPr/>
            </p:nvSpPr>
            <p:spPr>
              <a:xfrm>
                <a:off x="720001" y="3585252"/>
                <a:ext cx="7723245" cy="2947456"/>
              </a:xfrm>
              <a:prstGeom prst="rect">
                <a:avLst/>
              </a:prstGeom>
            </p:spPr>
            <p:txBody>
              <a:bodyPr vert="horz" wrap="square" lIns="0" tIns="0" rIns="0" bIns="0">
                <a:noAutofit/>
              </a:bodyPr>
              <a:lstStyle>
                <a:lvl1pPr marL="0" indent="0" algn="dist" defTabSz="342892" rtl="0" eaLnBrk="1" latinLnBrk="0" hangingPunct="1">
                  <a:spcBef>
                    <a:spcPct val="20000"/>
                  </a:spcBef>
                  <a:buFont typeface="Arial"/>
                  <a:buNone/>
                  <a:defRPr sz="1650" kern="1200" baseline="0">
                    <a:solidFill>
                      <a:srgbClr val="FAB600"/>
                    </a:solidFill>
                    <a:latin typeface="Titillium Regular"/>
                    <a:ea typeface="+mn-ea"/>
                    <a:cs typeface="Titillium Regular"/>
                  </a:defRPr>
                </a:lvl1pPr>
                <a:lvl2pPr marL="0" indent="0" algn="dist" defTabSz="342892" rtl="0" eaLnBrk="1" latinLnBrk="0" hangingPunct="1">
                  <a:lnSpc>
                    <a:spcPct val="90000"/>
                  </a:lnSpc>
                  <a:spcBef>
                    <a:spcPts val="0"/>
                  </a:spcBef>
                  <a:buFontTx/>
                  <a:buNone/>
                  <a:defRPr sz="1275" b="1" kern="1200" baseline="0">
                    <a:solidFill>
                      <a:srgbClr val="102648"/>
                    </a:solidFill>
                    <a:latin typeface="Titillium Bold"/>
                    <a:ea typeface="+mn-ea"/>
                    <a:cs typeface="Titillium Bold"/>
                  </a:defRPr>
                </a:lvl2pPr>
                <a:lvl3pPr marL="0" indent="-134997" algn="dist" defTabSz="342892" rtl="0" eaLnBrk="1" latinLnBrk="0" hangingPunct="1">
                  <a:spcBef>
                    <a:spcPts val="225"/>
                  </a:spcBef>
                  <a:buClr>
                    <a:srgbClr val="FAB600"/>
                  </a:buClr>
                  <a:buFont typeface="Lucida Grande"/>
                  <a:buChar char="&gt;"/>
                  <a:defRPr sz="1200" kern="1200">
                    <a:solidFill>
                      <a:schemeClr val="tx1"/>
                    </a:solidFill>
                    <a:latin typeface="Titillium Regular"/>
                    <a:ea typeface="+mn-ea"/>
                    <a:cs typeface="Titillium Regular"/>
                  </a:defRPr>
                </a:lvl3pPr>
                <a:lvl4pPr marL="1200120" indent="-171446" algn="l" defTabSz="34289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12" indent="-171446" algn="l" defTabSz="342892" rtl="0" eaLnBrk="1" latinLnBrk="0" hangingPunct="1">
                  <a:spcBef>
                    <a:spcPct val="20000"/>
                  </a:spcBef>
                  <a:buFont typeface="Arial"/>
                  <a:buChar char="»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03" indent="-171446" algn="l" defTabSz="342892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795" indent="-171446" algn="l" defTabSz="342892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686" indent="-171446" algn="l" defTabSz="342892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577" indent="-171446" algn="l" defTabSz="342892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 algn="l">
                  <a:lnSpc>
                    <a:spcPts val="1900"/>
                  </a:lnSpc>
                  <a:buFont typeface="Arial" panose="020B0604020202020204" pitchFamily="34" charset="0"/>
                  <a:buChar char="•"/>
                </a:pPr>
                <a:r>
                  <a:rPr lang="en-US" dirty="0" err="1" smtClean="0">
                    <a:solidFill>
                      <a:srgbClr val="102648"/>
                    </a:solidFill>
                  </a:rPr>
                  <a:t>Redistantiation</a:t>
                </a:r>
                <a:r>
                  <a:rPr lang="en-US" baseline="30000" dirty="0" smtClean="0">
                    <a:solidFill>
                      <a:srgbClr val="102648"/>
                    </a:solidFill>
                  </a:rPr>
                  <a:t>[9]</a:t>
                </a:r>
                <a:r>
                  <a:rPr lang="en-US" dirty="0" smtClean="0">
                    <a:solidFill>
                      <a:srgbClr val="102648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 smtClean="0">
                    <a:solidFill>
                      <a:srgbClr val="102648"/>
                    </a:solidFill>
                  </a:rPr>
                  <a:t> can be corrected with few fictive time steps of the equation:</a:t>
                </a:r>
                <a:endParaRPr lang="en-GB" dirty="0">
                  <a:solidFill>
                    <a:srgbClr val="102648"/>
                  </a:solidFill>
                </a:endParaRPr>
              </a:p>
              <a:p>
                <a:pPr algn="l">
                  <a:lnSpc>
                    <a:spcPts val="1900"/>
                  </a:lnSpc>
                </a:pPr>
                <a:endParaRPr lang="en-GB" b="1" dirty="0">
                  <a:solidFill>
                    <a:srgbClr val="102648"/>
                  </a:solidFill>
                </a:endParaRPr>
              </a:p>
            </p:txBody>
          </p:sp>
        </mc:Choice>
        <mc:Fallback xmlns="">
          <p:sp>
            <p:nvSpPr>
              <p:cNvPr id="15" name="Espace réservé du 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01" y="3585252"/>
                <a:ext cx="7723245" cy="2947456"/>
              </a:xfrm>
              <a:prstGeom prst="rect">
                <a:avLst/>
              </a:prstGeom>
              <a:blipFill>
                <a:blip r:embed="rId5"/>
                <a:stretch>
                  <a:fillRect l="-1500" t="-24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309" y="2251091"/>
            <a:ext cx="935841" cy="28776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229" y="3861855"/>
            <a:ext cx="3319769" cy="567267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2322614" y="4495089"/>
            <a:ext cx="463932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smtClean="0"/>
              <a:t>[9]: </a:t>
            </a:r>
            <a:r>
              <a:rPr lang="en-US" sz="1050" dirty="0"/>
              <a:t>  Daniel Hartmann, Matthias </a:t>
            </a:r>
            <a:r>
              <a:rPr lang="en-US" sz="1050" dirty="0" err="1"/>
              <a:t>Meinke</a:t>
            </a:r>
            <a:r>
              <a:rPr lang="en-US" sz="1050" dirty="0"/>
              <a:t>, and Wolfgang </a:t>
            </a:r>
            <a:r>
              <a:rPr lang="en-US" sz="1050" dirty="0" err="1"/>
              <a:t>Schröder</a:t>
            </a:r>
            <a:r>
              <a:rPr lang="en-US" sz="1050" dirty="0"/>
              <a:t>. Differential equation </a:t>
            </a:r>
            <a:r>
              <a:rPr lang="en-US" sz="1050" dirty="0" smtClean="0"/>
              <a:t>based constrained </a:t>
            </a:r>
            <a:r>
              <a:rPr lang="en-US" sz="1050" dirty="0" err="1"/>
              <a:t>reinitialization</a:t>
            </a:r>
            <a:r>
              <a:rPr lang="en-US" sz="1050" dirty="0"/>
              <a:t> for level set methods. Journal of Computational </a:t>
            </a:r>
            <a:r>
              <a:rPr lang="en-US" sz="1050" dirty="0" smtClean="0"/>
              <a:t>Physics, 227(14</a:t>
            </a:r>
            <a:r>
              <a:rPr lang="en-US" sz="1050" dirty="0"/>
              <a:t>):6821–6845, 2008.</a:t>
            </a:r>
          </a:p>
        </p:txBody>
      </p:sp>
    </p:spTree>
    <p:extLst>
      <p:ext uri="{BB962C8B-B14F-4D97-AF65-F5344CB8AC3E}">
        <p14:creationId xmlns:p14="http://schemas.microsoft.com/office/powerpoint/2010/main" val="355359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Multiphase Flows</a:t>
            </a:r>
          </a:p>
          <a:p>
            <a:r>
              <a:rPr lang="en-US" sz="1800" dirty="0">
                <a:solidFill>
                  <a:srgbClr val="FAB600"/>
                </a:solidFill>
              </a:rPr>
              <a:t>1.	Boundary n</a:t>
            </a:r>
            <a:r>
              <a:rPr lang="it-IT" sz="1800" dirty="0">
                <a:solidFill>
                  <a:srgbClr val="FAB600"/>
                </a:solidFill>
              </a:rPr>
              <a:t>umerical description</a:t>
            </a:r>
          </a:p>
          <a:p>
            <a:endParaRPr lang="it-IT" sz="1800" dirty="0">
              <a:solidFill>
                <a:srgbClr val="FAB600"/>
              </a:solidFill>
            </a:endParaRPr>
          </a:p>
        </p:txBody>
      </p:sp>
      <p:sp>
        <p:nvSpPr>
          <p:cNvPr id="8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720001" y="1239983"/>
            <a:ext cx="7643811" cy="3135464"/>
          </a:xfrm>
        </p:spPr>
        <p:txBody>
          <a:bodyPr wrap="square">
            <a:noAutofit/>
          </a:bodyPr>
          <a:lstStyle/>
          <a:p>
            <a:pPr algn="l">
              <a:lnSpc>
                <a:spcPts val="1900"/>
              </a:lnSpc>
            </a:pPr>
            <a:r>
              <a:rPr lang="en-GB" b="1" dirty="0" smtClean="0">
                <a:solidFill>
                  <a:srgbClr val="102648"/>
                </a:solidFill>
              </a:rPr>
              <a:t>CLSVOF</a:t>
            </a:r>
            <a:r>
              <a:rPr lang="en-GB" b="1" baseline="30000" dirty="0" smtClean="0">
                <a:solidFill>
                  <a:srgbClr val="102648"/>
                </a:solidFill>
              </a:rPr>
              <a:t>[10]</a:t>
            </a:r>
            <a:r>
              <a:rPr lang="en-GB" b="1" dirty="0" smtClean="0">
                <a:solidFill>
                  <a:srgbClr val="102648"/>
                </a:solidFill>
                <a:sym typeface="Wingdings" panose="05000000000000000000" pitchFamily="2" charset="2"/>
              </a:rPr>
              <a:t> (Conservative Level Set – Volume of Fluid):</a:t>
            </a:r>
            <a:endParaRPr lang="en-GB" b="1" dirty="0">
              <a:solidFill>
                <a:srgbClr val="102648"/>
              </a:solidFill>
            </a:endParaRPr>
          </a:p>
          <a:p>
            <a:pPr algn="l">
              <a:lnSpc>
                <a:spcPts val="1900"/>
              </a:lnSpc>
            </a:pPr>
            <a:r>
              <a:rPr lang="en-GB" sz="100" dirty="0" smtClean="0">
                <a:solidFill>
                  <a:srgbClr val="102648"/>
                </a:solidFill>
              </a:rPr>
              <a:t> </a:t>
            </a:r>
          </a:p>
          <a:p>
            <a:pPr marL="285750" indent="-285750" algn="l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102648"/>
                </a:solidFill>
              </a:rPr>
              <a:t>The Level Set offers a better description of the interface geometry than the Volume of Fluid, but has worst mass conservation properties.</a:t>
            </a:r>
          </a:p>
          <a:p>
            <a:pPr marL="285750" indent="-285750" algn="l">
              <a:lnSpc>
                <a:spcPts val="1900"/>
              </a:lnSpc>
              <a:buFont typeface="Arial" panose="020B0604020202020204" pitchFamily="34" charset="0"/>
              <a:buChar char="•"/>
            </a:pPr>
            <a:endParaRPr lang="en-US" sz="100" dirty="0">
              <a:solidFill>
                <a:srgbClr val="102648"/>
              </a:solidFill>
            </a:endParaRPr>
          </a:p>
          <a:p>
            <a:pPr marL="285750" indent="-285750" algn="l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102648"/>
                </a:solidFill>
              </a:rPr>
              <a:t>The two approaches can be coupled by:</a:t>
            </a:r>
          </a:p>
          <a:p>
            <a:pPr marL="285750" indent="-285750" algn="l">
              <a:lnSpc>
                <a:spcPts val="1900"/>
              </a:lnSpc>
              <a:buFont typeface="Arial" panose="020B0604020202020204" pitchFamily="34" charset="0"/>
              <a:buChar char="•"/>
            </a:pPr>
            <a:endParaRPr lang="en-GB" dirty="0" smtClean="0">
              <a:solidFill>
                <a:srgbClr val="102648"/>
              </a:solidFill>
            </a:endParaRPr>
          </a:p>
          <a:p>
            <a:pPr marL="285750" indent="-285750" algn="l">
              <a:lnSpc>
                <a:spcPts val="19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rgbClr val="102648"/>
              </a:solidFill>
            </a:endParaRPr>
          </a:p>
          <a:p>
            <a:pPr lvl="1" algn="l">
              <a:lnSpc>
                <a:spcPts val="1900"/>
              </a:lnSpc>
            </a:pPr>
            <a:r>
              <a:rPr lang="en-GB" dirty="0"/>
              <a:t>	</a:t>
            </a:r>
            <a:r>
              <a:rPr lang="en-GB" sz="1650" b="0" dirty="0" smtClean="0"/>
              <a:t>and used to correct each other.</a:t>
            </a:r>
            <a:endParaRPr lang="en-GB" sz="1650" b="0" dirty="0" smtClean="0">
              <a:solidFill>
                <a:srgbClr val="102648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818412" y="4017790"/>
            <a:ext cx="63171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smtClean="0"/>
              <a:t>[10]: </a:t>
            </a:r>
            <a:r>
              <a:rPr lang="en-US" sz="1050" dirty="0" smtClean="0"/>
              <a:t>  </a:t>
            </a:r>
            <a:r>
              <a:rPr lang="fr-FR" sz="1050" dirty="0"/>
              <a:t> Thibaut </a:t>
            </a:r>
            <a:r>
              <a:rPr lang="fr-FR" sz="1050" dirty="0" err="1"/>
              <a:t>Ménard</a:t>
            </a:r>
            <a:r>
              <a:rPr lang="fr-FR" sz="1050" dirty="0"/>
              <a:t>. </a:t>
            </a:r>
            <a:r>
              <a:rPr lang="fr-FR" sz="1050" dirty="0" err="1"/>
              <a:t>Développement</a:t>
            </a:r>
            <a:r>
              <a:rPr lang="fr-FR" sz="1050" dirty="0"/>
              <a:t> d’une </a:t>
            </a:r>
            <a:r>
              <a:rPr lang="fr-FR" sz="1050" dirty="0" err="1"/>
              <a:t>méthode</a:t>
            </a:r>
            <a:r>
              <a:rPr lang="fr-FR" sz="1050" dirty="0"/>
              <a:t> </a:t>
            </a:r>
            <a:r>
              <a:rPr lang="fr-FR" sz="1050" dirty="0" err="1"/>
              <a:t>Level</a:t>
            </a:r>
            <a:r>
              <a:rPr lang="fr-FR" sz="1050" dirty="0"/>
              <a:t> Set pour le suivi </a:t>
            </a:r>
            <a:r>
              <a:rPr lang="fr-FR" sz="1050" dirty="0" smtClean="0"/>
              <a:t>d’interface. Application </a:t>
            </a:r>
            <a:r>
              <a:rPr lang="fr-FR" sz="1050" dirty="0"/>
              <a:t>de la rupture de jet liquide. 2007.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768" y="2796019"/>
            <a:ext cx="5743527" cy="56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0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Multiphase Flows</a:t>
            </a:r>
          </a:p>
          <a:p>
            <a:r>
              <a:rPr lang="en-US" sz="1800" dirty="0">
                <a:solidFill>
                  <a:srgbClr val="FAB600"/>
                </a:solidFill>
              </a:rPr>
              <a:t>2.	Evolution algorithm for the boundary</a:t>
            </a:r>
            <a:endParaRPr lang="it-IT" sz="1800" dirty="0">
              <a:solidFill>
                <a:srgbClr val="FAB6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Espace réservé du texte 2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720001" y="1239983"/>
                <a:ext cx="7643811" cy="3135464"/>
              </a:xfrm>
            </p:spPr>
            <p:txBody>
              <a:bodyPr wrap="square">
                <a:noAutofit/>
              </a:bodyPr>
              <a:lstStyle/>
              <a:p>
                <a:pPr marL="285750" indent="-285750" algn="l">
                  <a:lnSpc>
                    <a:spcPts val="1900"/>
                  </a:lnSpc>
                  <a:buFont typeface="Arial" panose="020B0604020202020204" pitchFamily="34" charset="0"/>
                  <a:buChar char="•"/>
                </a:pPr>
                <a:r>
                  <a:rPr lang="en-GB" sz="1650" b="0" dirty="0" smtClean="0">
                    <a:solidFill>
                      <a:srgbClr val="102648"/>
                    </a:solidFill>
                  </a:rPr>
                  <a:t>For Eulerian approaches (Level Set, VOF) the advection equation</a:t>
                </a:r>
              </a:p>
              <a:p>
                <a:pPr marL="285750" indent="-285750" algn="l">
                  <a:lnSpc>
                    <a:spcPts val="1900"/>
                  </a:lnSpc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rgbClr val="102648"/>
                  </a:solidFill>
                </a:endParaRPr>
              </a:p>
              <a:p>
                <a:pPr marL="285750" indent="-285750" algn="l">
                  <a:lnSpc>
                    <a:spcPts val="1900"/>
                  </a:lnSpc>
                  <a:buFont typeface="Arial" panose="020B0604020202020204" pitchFamily="34" charset="0"/>
                  <a:buChar char="•"/>
                </a:pPr>
                <a:endParaRPr lang="en-GB" sz="1650" b="0" dirty="0" smtClean="0">
                  <a:solidFill>
                    <a:srgbClr val="102648"/>
                  </a:solidFill>
                </a:endParaRPr>
              </a:p>
              <a:p>
                <a:pPr algn="l">
                  <a:lnSpc>
                    <a:spcPts val="1900"/>
                  </a:lnSpc>
                </a:pPr>
                <a:r>
                  <a:rPr lang="en-GB" dirty="0" smtClean="0">
                    <a:solidFill>
                      <a:srgbClr val="102648"/>
                    </a:solidFill>
                  </a:rPr>
                  <a:t>	describes the movement of the interface.</a:t>
                </a:r>
              </a:p>
              <a:p>
                <a:pPr marL="285750" indent="-285750" algn="l">
                  <a:lnSpc>
                    <a:spcPts val="1900"/>
                  </a:lnSpc>
                  <a:buFont typeface="Arial" panose="020B0604020202020204" pitchFamily="34" charset="0"/>
                  <a:buChar char="•"/>
                </a:pPr>
                <a:endParaRPr lang="en-GB" sz="1650" b="0" dirty="0">
                  <a:solidFill>
                    <a:srgbClr val="102648"/>
                  </a:solidFill>
                </a:endParaRPr>
              </a:p>
              <a:p>
                <a:pPr marL="285750" indent="-285750" algn="l">
                  <a:lnSpc>
                    <a:spcPts val="1900"/>
                  </a:lnSpc>
                  <a:buFont typeface="Arial" panose="020B0604020202020204" pitchFamily="34" charset="0"/>
                  <a:buChar char="•"/>
                </a:pPr>
                <a:r>
                  <a:rPr lang="en-GB" sz="1650" b="0" dirty="0" smtClean="0">
                    <a:solidFill>
                      <a:srgbClr val="102648"/>
                    </a:solidFill>
                  </a:rPr>
                  <a:t> </a:t>
                </a:r>
                <a:r>
                  <a:rPr lang="en-GB" dirty="0">
                    <a:solidFill>
                      <a:srgbClr val="102648"/>
                    </a:solidFill>
                  </a:rPr>
                  <a:t>For the </a:t>
                </a:r>
                <a:r>
                  <a:rPr lang="en-GB" dirty="0" smtClean="0">
                    <a:solidFill>
                      <a:srgbClr val="102648"/>
                    </a:solidFill>
                  </a:rPr>
                  <a:t>VOF method, </a:t>
                </a:r>
                <a:r>
                  <a:rPr lang="en-GB" dirty="0">
                    <a:solidFill>
                      <a:srgbClr val="102648"/>
                    </a:solidFill>
                  </a:rPr>
                  <a:t>a </a:t>
                </a:r>
                <a:r>
                  <a:rPr lang="en-GB" dirty="0" smtClean="0">
                    <a:solidFill>
                      <a:srgbClr val="102648"/>
                    </a:solidFill>
                  </a:rPr>
                  <a:t>specialized </a:t>
                </a:r>
                <a:r>
                  <a:rPr lang="en-GB" dirty="0">
                    <a:solidFill>
                      <a:srgbClr val="102648"/>
                    </a:solidFill>
                  </a:rPr>
                  <a:t>advection </a:t>
                </a:r>
                <a:r>
                  <a:rPr lang="en-GB" dirty="0" smtClean="0">
                    <a:solidFill>
                      <a:srgbClr val="102648"/>
                    </a:solidFill>
                  </a:rPr>
                  <a:t>scheme may be needed to ensure that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en-GB" dirty="0" smtClean="0">
                    <a:solidFill>
                      <a:srgbClr val="102648"/>
                    </a:solidFill>
                  </a:rPr>
                  <a:t>.</a:t>
                </a:r>
              </a:p>
              <a:p>
                <a:pPr marL="285750" indent="-285750" algn="l">
                  <a:lnSpc>
                    <a:spcPts val="1900"/>
                  </a:lnSpc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rgbClr val="102648"/>
                  </a:solidFill>
                </a:endParaRPr>
              </a:p>
              <a:p>
                <a:pPr marL="285750" indent="-285750" algn="l">
                  <a:lnSpc>
                    <a:spcPts val="1900"/>
                  </a:lnSpc>
                  <a:buFont typeface="Arial" panose="020B0604020202020204" pitchFamily="34" charset="0"/>
                  <a:buChar char="•"/>
                </a:pPr>
                <a:r>
                  <a:rPr lang="en-GB" dirty="0" smtClean="0">
                    <a:solidFill>
                      <a:srgbClr val="102648"/>
                    </a:solidFill>
                  </a:rPr>
                  <a:t>Advection in finite </a:t>
                </a:r>
                <a:r>
                  <a:rPr lang="en-GB" dirty="0" err="1" smtClean="0">
                    <a:solidFill>
                      <a:srgbClr val="102648"/>
                    </a:solidFill>
                  </a:rPr>
                  <a:t>arithmetics</a:t>
                </a:r>
                <a:r>
                  <a:rPr lang="en-GB" dirty="0" smtClean="0">
                    <a:solidFill>
                      <a:srgbClr val="102648"/>
                    </a:solidFill>
                  </a:rPr>
                  <a:t> may cause excessive diffusion of the interface.</a:t>
                </a:r>
              </a:p>
              <a:p>
                <a:pPr algn="l">
                  <a:lnSpc>
                    <a:spcPts val="1900"/>
                  </a:lnSpc>
                </a:pPr>
                <a:endParaRPr lang="en-GB" sz="1650" b="0" dirty="0">
                  <a:solidFill>
                    <a:srgbClr val="102648"/>
                  </a:solidFill>
                </a:endParaRPr>
              </a:p>
              <a:p>
                <a:pPr algn="l">
                  <a:lnSpc>
                    <a:spcPts val="1900"/>
                  </a:lnSpc>
                </a:pPr>
                <a:endParaRPr lang="en-GB" dirty="0" smtClean="0">
                  <a:solidFill>
                    <a:srgbClr val="102648"/>
                  </a:solidFill>
                </a:endParaRPr>
              </a:p>
              <a:p>
                <a:pPr algn="l">
                  <a:lnSpc>
                    <a:spcPts val="1900"/>
                  </a:lnSpc>
                </a:pPr>
                <a:endParaRPr lang="en-GB" sz="1650" b="0" dirty="0" smtClean="0">
                  <a:solidFill>
                    <a:srgbClr val="102648"/>
                  </a:solidFill>
                </a:endParaRPr>
              </a:p>
              <a:p>
                <a:pPr algn="l">
                  <a:lnSpc>
                    <a:spcPts val="1900"/>
                  </a:lnSpc>
                </a:pPr>
                <a:endParaRPr lang="en-GB" sz="1650" b="0" dirty="0" smtClean="0">
                  <a:solidFill>
                    <a:srgbClr val="102648"/>
                  </a:solidFill>
                </a:endParaRPr>
              </a:p>
            </p:txBody>
          </p:sp>
        </mc:Choice>
        <mc:Fallback xmlns="">
          <p:sp>
            <p:nvSpPr>
              <p:cNvPr id="8" name="Espace réservé du text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720001" y="1239983"/>
                <a:ext cx="7643811" cy="3135464"/>
              </a:xfrm>
              <a:blipFill>
                <a:blip r:embed="rId2"/>
                <a:stretch>
                  <a:fillRect l="-1515" t="-21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478" y="1577339"/>
            <a:ext cx="2288856" cy="48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Multiphase Flows</a:t>
            </a:r>
          </a:p>
          <a:p>
            <a:r>
              <a:rPr lang="en-US" sz="1800" dirty="0">
                <a:solidFill>
                  <a:srgbClr val="FAB600"/>
                </a:solidFill>
              </a:rPr>
              <a:t>3.	Boundary conditions at the interface</a:t>
            </a:r>
            <a:endParaRPr lang="it-IT" sz="1800" dirty="0">
              <a:solidFill>
                <a:srgbClr val="FAB6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Espace réservé du texte 2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720001" y="1239983"/>
                <a:ext cx="7643811" cy="3135464"/>
              </a:xfrm>
            </p:spPr>
            <p:txBody>
              <a:bodyPr wrap="square">
                <a:noAutofit/>
              </a:bodyPr>
              <a:lstStyle/>
              <a:p>
                <a:pPr marL="285750" indent="-285750" algn="l">
                  <a:lnSpc>
                    <a:spcPts val="1900"/>
                  </a:lnSpc>
                  <a:buFont typeface="Arial" panose="020B0604020202020204" pitchFamily="34" charset="0"/>
                  <a:buChar char="•"/>
                </a:pPr>
                <a:r>
                  <a:rPr lang="en-GB" dirty="0" smtClean="0">
                    <a:solidFill>
                      <a:srgbClr val="102648"/>
                    </a:solidFill>
                  </a:rPr>
                  <a:t>At the interface between the two fluids there is a discontinuity in fluid properties (density, viscosity) and stresses:</a:t>
                </a:r>
              </a:p>
              <a:p>
                <a:pPr marL="285750" indent="-285750" algn="l">
                  <a:lnSpc>
                    <a:spcPts val="1900"/>
                  </a:lnSpc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rgbClr val="102648"/>
                  </a:solidFill>
                </a:endParaRPr>
              </a:p>
              <a:p>
                <a:pPr algn="l">
                  <a:lnSpc>
                    <a:spcPts val="1900"/>
                  </a:lnSpc>
                </a:pPr>
                <a:r>
                  <a:rPr lang="en-GB" dirty="0" smtClean="0">
                    <a:solidFill>
                      <a:srgbClr val="102648"/>
                    </a:solidFill>
                  </a:rPr>
                  <a:t>	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dirty="0" smtClean="0">
                    <a:solidFill>
                      <a:srgbClr val="102648"/>
                    </a:solidFill>
                  </a:rPr>
                  <a:t> is the surface tension. </a:t>
                </a:r>
              </a:p>
              <a:p>
                <a:pPr algn="l">
                  <a:lnSpc>
                    <a:spcPts val="1900"/>
                  </a:lnSpc>
                </a:pPr>
                <a:endParaRPr lang="en-GB" dirty="0">
                  <a:solidFill>
                    <a:srgbClr val="102648"/>
                  </a:solidFill>
                </a:endParaRPr>
              </a:p>
              <a:p>
                <a:pPr marL="285750" indent="-285750" algn="l">
                  <a:lnSpc>
                    <a:spcPts val="1900"/>
                  </a:lnSpc>
                  <a:buFont typeface="Arial" panose="020B0604020202020204" pitchFamily="34" charset="0"/>
                  <a:buChar char="•"/>
                </a:pPr>
                <a:r>
                  <a:rPr lang="en-GB" dirty="0" smtClean="0">
                    <a:solidFill>
                      <a:srgbClr val="102648"/>
                    </a:solidFill>
                  </a:rPr>
                  <a:t>For viscous flows velocity is generally considered as continuous.</a:t>
                </a:r>
              </a:p>
              <a:p>
                <a:pPr marL="285750" indent="-285750" algn="l">
                  <a:lnSpc>
                    <a:spcPts val="1900"/>
                  </a:lnSpc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rgbClr val="102648"/>
                  </a:solidFill>
                </a:endParaRPr>
              </a:p>
              <a:p>
                <a:pPr marL="285750" indent="-285750" algn="l">
                  <a:lnSpc>
                    <a:spcPts val="1900"/>
                  </a:lnSpc>
                  <a:buFont typeface="Arial" panose="020B0604020202020204" pitchFamily="34" charset="0"/>
                  <a:buChar char="•"/>
                </a:pPr>
                <a:r>
                  <a:rPr lang="en-GB" dirty="0" smtClean="0">
                    <a:solidFill>
                      <a:srgbClr val="102648"/>
                    </a:solidFill>
                  </a:rPr>
                  <a:t>Surface tension can be applied as a discontinuity in pressure or as an impulsive force in the momentum equation, in the latter case the pressure is considered as continuous.</a:t>
                </a:r>
              </a:p>
              <a:p>
                <a:pPr marL="285750" indent="-285750" algn="l">
                  <a:lnSpc>
                    <a:spcPts val="1900"/>
                  </a:lnSpc>
                  <a:buFont typeface="Arial" panose="020B0604020202020204" pitchFamily="34" charset="0"/>
                  <a:buChar char="•"/>
                </a:pPr>
                <a:endParaRPr lang="en-GB" sz="1650" b="0" dirty="0" smtClean="0">
                  <a:solidFill>
                    <a:srgbClr val="102648"/>
                  </a:solidFill>
                </a:endParaRPr>
              </a:p>
            </p:txBody>
          </p:sp>
        </mc:Choice>
        <mc:Fallback xmlns="">
          <p:sp>
            <p:nvSpPr>
              <p:cNvPr id="8" name="Espace réservé du text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720001" y="1239983"/>
                <a:ext cx="7643811" cy="3135464"/>
              </a:xfrm>
              <a:blipFill>
                <a:blip r:embed="rId2"/>
                <a:stretch>
                  <a:fillRect l="-1515" t="-2136" r="-18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717" y="1738642"/>
            <a:ext cx="2248378" cy="28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46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55477" y="4033857"/>
            <a:ext cx="1845891" cy="4700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Multiphase Flows</a:t>
            </a:r>
          </a:p>
          <a:p>
            <a:r>
              <a:rPr lang="en-US" sz="1800" dirty="0">
                <a:solidFill>
                  <a:srgbClr val="FAB600"/>
                </a:solidFill>
              </a:rPr>
              <a:t>3.	Boundary conditions at the interface</a:t>
            </a:r>
            <a:endParaRPr lang="it-IT" sz="1800" dirty="0">
              <a:solidFill>
                <a:srgbClr val="FAB6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Espace réservé du texte 2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720001" y="1239983"/>
                <a:ext cx="7643811" cy="3135464"/>
              </a:xfrm>
            </p:spPr>
            <p:txBody>
              <a:bodyPr wrap="square">
                <a:noAutofit/>
              </a:bodyPr>
              <a:lstStyle/>
              <a:p>
                <a:pPr algn="l">
                  <a:lnSpc>
                    <a:spcPts val="1900"/>
                  </a:lnSpc>
                </a:pPr>
                <a:r>
                  <a:rPr lang="en-GB" sz="1650" b="1" dirty="0" smtClean="0">
                    <a:solidFill>
                      <a:srgbClr val="102648"/>
                    </a:solidFill>
                  </a:rPr>
                  <a:t>Discontinuity management strategies</a:t>
                </a:r>
                <a:r>
                  <a:rPr lang="en-GB" sz="1650" b="0" dirty="0" smtClean="0">
                    <a:solidFill>
                      <a:srgbClr val="102648"/>
                    </a:solidFill>
                  </a:rPr>
                  <a:t>:</a:t>
                </a:r>
              </a:p>
              <a:p>
                <a:pPr marL="285750" indent="-285750" algn="l">
                  <a:lnSpc>
                    <a:spcPts val="1900"/>
                  </a:lnSpc>
                  <a:buFont typeface="Arial" panose="020B0604020202020204" pitchFamily="34" charset="0"/>
                  <a:buChar char="•"/>
                </a:pPr>
                <a:r>
                  <a:rPr lang="en-GB" i="1" dirty="0" smtClean="0">
                    <a:solidFill>
                      <a:srgbClr val="102648"/>
                    </a:solidFill>
                  </a:rPr>
                  <a:t>Delta functions</a:t>
                </a:r>
                <a:r>
                  <a:rPr lang="en-GB" dirty="0" smtClean="0">
                    <a:solidFill>
                      <a:srgbClr val="102648"/>
                    </a:solidFill>
                  </a:rPr>
                  <a:t>: the discontinuity is smeared using a regularized Heaviside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lang="en-GB" dirty="0" smtClean="0">
                    <a:solidFill>
                      <a:srgbClr val="102648"/>
                    </a:solidFill>
                  </a:rPr>
                  <a:t> </a:t>
                </a:r>
              </a:p>
              <a:p>
                <a:pPr marL="285750" indent="-285750" algn="l">
                  <a:lnSpc>
                    <a:spcPts val="1900"/>
                  </a:lnSpc>
                  <a:buFont typeface="Arial" panose="020B0604020202020204" pitchFamily="34" charset="0"/>
                  <a:buChar char="•"/>
                </a:pPr>
                <a:endParaRPr lang="en-GB" sz="1650" b="0" i="1" dirty="0">
                  <a:solidFill>
                    <a:srgbClr val="102648"/>
                  </a:solidFill>
                </a:endParaRPr>
              </a:p>
              <a:p>
                <a:pPr marL="285750" indent="-285750" algn="l">
                  <a:lnSpc>
                    <a:spcPts val="1900"/>
                  </a:lnSpc>
                  <a:buFont typeface="Arial" panose="020B0604020202020204" pitchFamily="34" charset="0"/>
                  <a:buChar char="•"/>
                </a:pPr>
                <a:endParaRPr lang="en-GB" i="1" dirty="0" smtClean="0">
                  <a:solidFill>
                    <a:srgbClr val="102648"/>
                  </a:solidFill>
                </a:endParaRPr>
              </a:p>
              <a:p>
                <a:pPr algn="l">
                  <a:lnSpc>
                    <a:spcPts val="1900"/>
                  </a:lnSpc>
                </a:pPr>
                <a:endParaRPr lang="en-GB" i="1" dirty="0" smtClean="0">
                  <a:solidFill>
                    <a:srgbClr val="102648"/>
                  </a:solidFill>
                </a:endParaRPr>
              </a:p>
              <a:p>
                <a:pPr marL="285750" indent="-285750" algn="l">
                  <a:lnSpc>
                    <a:spcPts val="1900"/>
                  </a:lnSpc>
                  <a:buFont typeface="Arial" panose="020B0604020202020204" pitchFamily="34" charset="0"/>
                  <a:buChar char="•"/>
                </a:pPr>
                <a:r>
                  <a:rPr lang="en-GB" sz="1650" b="0" i="1" dirty="0" smtClean="0">
                    <a:solidFill>
                      <a:srgbClr val="102648"/>
                    </a:solidFill>
                  </a:rPr>
                  <a:t>Immersed interface</a:t>
                </a:r>
                <a:r>
                  <a:rPr lang="en-GB" sz="1650" b="0" dirty="0" smtClean="0">
                    <a:solidFill>
                      <a:srgbClr val="102648"/>
                    </a:solidFill>
                  </a:rPr>
                  <a:t>: the computational stencils are modified to account for the discontinuity.</a:t>
                </a:r>
              </a:p>
              <a:p>
                <a:pPr marL="285750" indent="-285750" algn="l">
                  <a:lnSpc>
                    <a:spcPts val="1900"/>
                  </a:lnSpc>
                  <a:buFont typeface="Arial" panose="020B0604020202020204" pitchFamily="34" charset="0"/>
                  <a:buChar char="•"/>
                </a:pPr>
                <a:endParaRPr lang="en-GB" i="1" dirty="0">
                  <a:solidFill>
                    <a:srgbClr val="102648"/>
                  </a:solidFill>
                </a:endParaRPr>
              </a:p>
              <a:p>
                <a:pPr marL="285750" indent="-285750" algn="l">
                  <a:lnSpc>
                    <a:spcPts val="1900"/>
                  </a:lnSpc>
                  <a:buFont typeface="Arial" panose="020B0604020202020204" pitchFamily="34" charset="0"/>
                  <a:buChar char="•"/>
                </a:pPr>
                <a:r>
                  <a:rPr lang="en-GB" i="1" dirty="0" smtClean="0">
                    <a:solidFill>
                      <a:srgbClr val="102648"/>
                    </a:solidFill>
                  </a:rPr>
                  <a:t>Ghost fluid</a:t>
                </a:r>
                <a:r>
                  <a:rPr lang="en-GB" baseline="30000" dirty="0" smtClean="0">
                    <a:solidFill>
                      <a:srgbClr val="102648"/>
                    </a:solidFill>
                  </a:rPr>
                  <a:t>[11]</a:t>
                </a:r>
                <a:r>
                  <a:rPr lang="en-GB" dirty="0" smtClean="0">
                    <a:solidFill>
                      <a:srgbClr val="102648"/>
                    </a:solidFill>
                  </a:rPr>
                  <a:t>: each fluid is extended into the other by one (or more) cells, the ghost values are determined imposing the jump conditions.</a:t>
                </a:r>
                <a:endParaRPr lang="en-GB" sz="1650" b="0" dirty="0" smtClean="0">
                  <a:solidFill>
                    <a:srgbClr val="102648"/>
                  </a:solidFill>
                </a:endParaRPr>
              </a:p>
            </p:txBody>
          </p:sp>
        </mc:Choice>
        <mc:Fallback xmlns="">
          <p:sp>
            <p:nvSpPr>
              <p:cNvPr id="8" name="Espace réservé du text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720001" y="1239983"/>
                <a:ext cx="7643811" cy="3135464"/>
              </a:xfrm>
              <a:blipFill>
                <a:blip r:embed="rId2"/>
                <a:stretch>
                  <a:fillRect l="-1675" t="-2136" r="-3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376" y="1919018"/>
            <a:ext cx="3025773" cy="943819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401368" y="4341627"/>
            <a:ext cx="446024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smtClean="0"/>
              <a:t>[11]: </a:t>
            </a:r>
            <a:r>
              <a:rPr lang="en-US" sz="1050" dirty="0" smtClean="0"/>
              <a:t>  </a:t>
            </a:r>
            <a:r>
              <a:rPr lang="fr-FR" sz="1050" dirty="0"/>
              <a:t> Ronald P </a:t>
            </a:r>
            <a:r>
              <a:rPr lang="fr-FR" sz="1050" dirty="0" err="1"/>
              <a:t>Fedkiw</a:t>
            </a:r>
            <a:r>
              <a:rPr lang="fr-FR" sz="1050" dirty="0"/>
              <a:t>, </a:t>
            </a:r>
            <a:r>
              <a:rPr lang="fr-FR" sz="1050" dirty="0" err="1"/>
              <a:t>Tariq</a:t>
            </a:r>
            <a:r>
              <a:rPr lang="fr-FR" sz="1050" dirty="0"/>
              <a:t> </a:t>
            </a:r>
            <a:r>
              <a:rPr lang="fr-FR" sz="1050" dirty="0" err="1"/>
              <a:t>Aslam</a:t>
            </a:r>
            <a:r>
              <a:rPr lang="fr-FR" sz="1050" dirty="0"/>
              <a:t>, Barry </a:t>
            </a:r>
            <a:r>
              <a:rPr lang="fr-FR" sz="1050" dirty="0" err="1"/>
              <a:t>Merriman</a:t>
            </a:r>
            <a:r>
              <a:rPr lang="fr-FR" sz="1050" dirty="0"/>
              <a:t>, Stanley </a:t>
            </a:r>
            <a:r>
              <a:rPr lang="fr-FR" sz="1050" dirty="0" err="1"/>
              <a:t>Osher</a:t>
            </a:r>
            <a:r>
              <a:rPr lang="fr-FR" sz="1050" dirty="0"/>
              <a:t>, et al. A non-</a:t>
            </a:r>
            <a:r>
              <a:rPr lang="fr-FR" sz="1050" dirty="0" err="1"/>
              <a:t>oscillatory</a:t>
            </a:r>
            <a:r>
              <a:rPr lang="fr-FR" sz="1050" dirty="0"/>
              <a:t> </a:t>
            </a:r>
            <a:r>
              <a:rPr lang="fr-FR" sz="1050" dirty="0" err="1"/>
              <a:t>Eulerian</a:t>
            </a:r>
            <a:r>
              <a:rPr lang="fr-FR" sz="1050" dirty="0"/>
              <a:t> </a:t>
            </a:r>
            <a:r>
              <a:rPr lang="fr-FR" sz="1050" dirty="0" err="1"/>
              <a:t>approach</a:t>
            </a:r>
            <a:r>
              <a:rPr lang="fr-FR" sz="1050" dirty="0"/>
              <a:t> to interfaces in </a:t>
            </a:r>
            <a:r>
              <a:rPr lang="fr-FR" sz="1050" dirty="0" err="1"/>
              <a:t>multimaterial</a:t>
            </a:r>
            <a:r>
              <a:rPr lang="fr-FR" sz="1050" dirty="0"/>
              <a:t> </a:t>
            </a:r>
            <a:r>
              <a:rPr lang="fr-FR" sz="1050" dirty="0" err="1"/>
              <a:t>flows</a:t>
            </a:r>
            <a:r>
              <a:rPr lang="fr-FR" sz="1050" dirty="0"/>
              <a:t> (the </a:t>
            </a:r>
            <a:r>
              <a:rPr lang="fr-FR" sz="1050" dirty="0" err="1"/>
              <a:t>ghost</a:t>
            </a:r>
            <a:r>
              <a:rPr lang="fr-FR" sz="1050" dirty="0"/>
              <a:t> </a:t>
            </a:r>
            <a:r>
              <a:rPr lang="fr-FR" sz="1050" dirty="0" err="1"/>
              <a:t>fluid</a:t>
            </a:r>
            <a:r>
              <a:rPr lang="fr-FR" sz="1050" dirty="0"/>
              <a:t> </a:t>
            </a:r>
            <a:r>
              <a:rPr lang="fr-FR" sz="1050" dirty="0" err="1"/>
              <a:t>method</a:t>
            </a:r>
            <a:r>
              <a:rPr lang="fr-FR" sz="1050" dirty="0"/>
              <a:t>). Journal of </a:t>
            </a:r>
            <a:r>
              <a:rPr lang="fr-FR" sz="1050" dirty="0" err="1"/>
              <a:t>computational</a:t>
            </a:r>
            <a:r>
              <a:rPr lang="fr-FR" sz="1050" dirty="0"/>
              <a:t> </a:t>
            </a:r>
            <a:r>
              <a:rPr lang="fr-FR" sz="1050" dirty="0" err="1"/>
              <a:t>physics</a:t>
            </a:r>
            <a:r>
              <a:rPr lang="fr-FR" sz="1050" dirty="0"/>
              <a:t>, 152(2):457–492, 1999.</a:t>
            </a:r>
          </a:p>
        </p:txBody>
      </p:sp>
    </p:spTree>
    <p:extLst>
      <p:ext uri="{BB962C8B-B14F-4D97-AF65-F5344CB8AC3E}">
        <p14:creationId xmlns:p14="http://schemas.microsoft.com/office/powerpoint/2010/main" val="415484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719999" y="689921"/>
            <a:ext cx="7643812" cy="669048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sz="1800" dirty="0">
              <a:solidFill>
                <a:srgbClr val="FAB600"/>
              </a:solidFill>
            </a:endParaRPr>
          </a:p>
          <a:p>
            <a:endParaRPr lang="it-IT" sz="1800" dirty="0">
              <a:solidFill>
                <a:srgbClr val="FAB6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724303" y="2288858"/>
            <a:ext cx="2251801" cy="5847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rgbClr val="102648"/>
                </a:solidFill>
                <a:latin typeface="Titillium Bold"/>
              </a:rPr>
              <a:t>Level Set advection</a:t>
            </a:r>
          </a:p>
          <a:p>
            <a:r>
              <a:rPr lang="en-GB" sz="1600" dirty="0" smtClean="0">
                <a:solidFill>
                  <a:srgbClr val="FAB500"/>
                </a:solidFill>
                <a:latin typeface="Titillium Bold"/>
              </a:rPr>
              <a:t>Weakly-compressible</a:t>
            </a:r>
            <a:r>
              <a:rPr lang="en-GB" sz="1600" dirty="0" smtClean="0">
                <a:solidFill>
                  <a:srgbClr val="102648"/>
                </a:solidFill>
                <a:latin typeface="Titillium Bold"/>
              </a:rPr>
              <a:t> </a:t>
            </a:r>
            <a:endParaRPr lang="fr-FR" sz="1600" dirty="0">
              <a:solidFill>
                <a:srgbClr val="102648"/>
              </a:solidFill>
              <a:latin typeface="Titillium Bold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416371" y="2319636"/>
            <a:ext cx="2251801" cy="584775"/>
          </a:xfrm>
          <a:prstGeom prst="rect">
            <a:avLst/>
          </a:prstGeom>
          <a:noFill/>
          <a:ln w="19050">
            <a:solidFill>
              <a:srgbClr val="FAB500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rgbClr val="102648"/>
                </a:solidFill>
                <a:latin typeface="Titillium Bold"/>
              </a:rPr>
              <a:t>Level Set advection</a:t>
            </a:r>
          </a:p>
          <a:p>
            <a:r>
              <a:rPr lang="en-GB" sz="1600" dirty="0" smtClean="0">
                <a:solidFill>
                  <a:srgbClr val="FAB500"/>
                </a:solidFill>
                <a:latin typeface="Titillium Bold"/>
              </a:rPr>
              <a:t>Incompressible </a:t>
            </a:r>
            <a:endParaRPr lang="fr-FR" sz="1600" dirty="0">
              <a:solidFill>
                <a:srgbClr val="FAB500"/>
              </a:solidFill>
              <a:latin typeface="Titillium Bold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6112743" y="2319636"/>
            <a:ext cx="1897401" cy="584775"/>
          </a:xfrm>
          <a:prstGeom prst="rect">
            <a:avLst/>
          </a:prstGeom>
          <a:noFill/>
          <a:ln w="19050">
            <a:solidFill>
              <a:srgbClr val="FAB500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rgbClr val="102648"/>
                </a:solidFill>
                <a:latin typeface="Titillium Bold"/>
              </a:rPr>
              <a:t>Multiphase flow</a:t>
            </a:r>
          </a:p>
          <a:p>
            <a:r>
              <a:rPr lang="en-GB" sz="1600" dirty="0">
                <a:solidFill>
                  <a:srgbClr val="FAB500"/>
                </a:solidFill>
                <a:latin typeface="Titillium Bold"/>
              </a:rPr>
              <a:t>Incompressible</a:t>
            </a:r>
            <a:r>
              <a:rPr lang="en-GB" sz="1600" dirty="0" smtClean="0">
                <a:solidFill>
                  <a:srgbClr val="102648"/>
                </a:solidFill>
                <a:latin typeface="Titillium Bold"/>
              </a:rPr>
              <a:t> </a:t>
            </a:r>
            <a:endParaRPr lang="fr-FR" sz="1600" dirty="0">
              <a:solidFill>
                <a:srgbClr val="102648"/>
              </a:solidFill>
              <a:latin typeface="Titillium Bold"/>
            </a:endParaRPr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2971801" y="2581246"/>
            <a:ext cx="444570" cy="0"/>
          </a:xfrm>
          <a:prstGeom prst="straightConnector1">
            <a:avLst/>
          </a:prstGeom>
          <a:ln w="63500" cmpd="sng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5668173" y="2581246"/>
            <a:ext cx="444570" cy="0"/>
          </a:xfrm>
          <a:prstGeom prst="straightConnector1">
            <a:avLst/>
          </a:prstGeom>
          <a:ln w="63500" cmpd="sng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719999" y="2904411"/>
            <a:ext cx="23543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rgbClr val="102648"/>
                </a:solidFill>
                <a:latin typeface="Titillium Bold"/>
              </a:rPr>
              <a:t>Recovered by Guillaume </a:t>
            </a:r>
            <a:r>
              <a:rPr lang="en-GB" sz="1600" dirty="0" err="1" smtClean="0">
                <a:solidFill>
                  <a:srgbClr val="102648"/>
                </a:solidFill>
                <a:latin typeface="Titillium Bold"/>
              </a:rPr>
              <a:t>Oger</a:t>
            </a:r>
            <a:r>
              <a:rPr lang="en-GB" sz="1600" dirty="0" smtClean="0">
                <a:solidFill>
                  <a:srgbClr val="102648"/>
                </a:solidFill>
                <a:latin typeface="Titillium Bold"/>
              </a:rPr>
              <a:t> from the work of </a:t>
            </a:r>
            <a:r>
              <a:rPr lang="en-GB" sz="1600" dirty="0" err="1" smtClean="0">
                <a:solidFill>
                  <a:srgbClr val="102648"/>
                </a:solidFill>
                <a:latin typeface="Titillium Bold"/>
              </a:rPr>
              <a:t>Amélie</a:t>
            </a:r>
            <a:r>
              <a:rPr lang="en-GB" sz="1600" dirty="0" smtClean="0">
                <a:solidFill>
                  <a:srgbClr val="102648"/>
                </a:solidFill>
                <a:latin typeface="Titillium Bold"/>
              </a:rPr>
              <a:t> Bardin</a:t>
            </a:r>
            <a:r>
              <a:rPr lang="en-GB" sz="1600" baseline="30000" dirty="0" smtClean="0">
                <a:solidFill>
                  <a:srgbClr val="102648"/>
                </a:solidFill>
                <a:latin typeface="Titillium Bold"/>
              </a:rPr>
              <a:t>[12]</a:t>
            </a:r>
            <a:endParaRPr lang="en-GB" sz="1600" dirty="0" smtClean="0">
              <a:solidFill>
                <a:srgbClr val="102648"/>
              </a:solidFill>
              <a:latin typeface="Titillium Bold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3436422" y="2842856"/>
            <a:ext cx="2251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>
              <a:solidFill>
                <a:srgbClr val="102648"/>
              </a:solidFill>
              <a:latin typeface="Titillium Bold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3416005" y="1566104"/>
            <a:ext cx="2251801" cy="584775"/>
          </a:xfrm>
          <a:prstGeom prst="rect">
            <a:avLst/>
          </a:prstGeom>
          <a:noFill/>
          <a:ln w="19050">
            <a:solidFill>
              <a:srgbClr val="FAB500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rgbClr val="102648"/>
                </a:solidFill>
                <a:latin typeface="Titillium Bold"/>
              </a:rPr>
              <a:t>Variable density</a:t>
            </a:r>
          </a:p>
          <a:p>
            <a:r>
              <a:rPr lang="en-GB" sz="1600" dirty="0">
                <a:solidFill>
                  <a:srgbClr val="FAB500"/>
                </a:solidFill>
                <a:latin typeface="Titillium Bold"/>
              </a:rPr>
              <a:t>Incompressible</a:t>
            </a:r>
            <a:r>
              <a:rPr lang="en-GB" sz="1600" dirty="0" smtClean="0">
                <a:solidFill>
                  <a:srgbClr val="102648"/>
                </a:solidFill>
                <a:latin typeface="Titillium Bold"/>
              </a:rPr>
              <a:t> </a:t>
            </a:r>
            <a:endParaRPr lang="fr-FR" sz="1600" dirty="0">
              <a:solidFill>
                <a:srgbClr val="102648"/>
              </a:solidFill>
              <a:latin typeface="Titillium Bold"/>
            </a:endParaRPr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5667806" y="1827714"/>
            <a:ext cx="1570837" cy="0"/>
          </a:xfrm>
          <a:prstGeom prst="straightConnector1">
            <a:avLst/>
          </a:prstGeom>
          <a:ln w="63500" cmpd="sng">
            <a:solidFill>
              <a:srgbClr val="C0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>
            <a:off x="7215716" y="1827714"/>
            <a:ext cx="0" cy="491922"/>
          </a:xfrm>
          <a:prstGeom prst="straightConnector1">
            <a:avLst/>
          </a:prstGeom>
          <a:ln w="63500" cmpd="sng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174797" y="1253566"/>
            <a:ext cx="5018227" cy="1927843"/>
          </a:xfrm>
          <a:prstGeom prst="rect">
            <a:avLst/>
          </a:prstGeom>
          <a:noFill/>
          <a:ln w="19050">
            <a:solidFill>
              <a:srgbClr val="0D26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3226728" y="3196799"/>
            <a:ext cx="4966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rgbClr val="102648"/>
                </a:solidFill>
                <a:latin typeface="Titillium Bold"/>
              </a:rPr>
              <a:t>New developments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1897163" y="4095910"/>
            <a:ext cx="683381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smtClean="0"/>
              <a:t>[12]: </a:t>
            </a:r>
            <a:r>
              <a:rPr lang="en-US" sz="1050" dirty="0" smtClean="0"/>
              <a:t>  </a:t>
            </a:r>
            <a:r>
              <a:rPr lang="fr-FR" sz="1050" dirty="0"/>
              <a:t>  </a:t>
            </a:r>
            <a:r>
              <a:rPr lang="fr-FR" sz="1050" dirty="0" err="1"/>
              <a:t>Amélie</a:t>
            </a:r>
            <a:r>
              <a:rPr lang="fr-FR" sz="1050" dirty="0"/>
              <a:t> </a:t>
            </a:r>
            <a:r>
              <a:rPr lang="fr-FR" sz="1050" dirty="0" err="1"/>
              <a:t>Bardin</a:t>
            </a:r>
            <a:r>
              <a:rPr lang="fr-FR" sz="1050" dirty="0"/>
              <a:t>. </a:t>
            </a:r>
            <a:r>
              <a:rPr lang="fr-FR" sz="1050" dirty="0" err="1"/>
              <a:t>Développement</a:t>
            </a:r>
            <a:r>
              <a:rPr lang="fr-FR" sz="1050" dirty="0"/>
              <a:t> de </a:t>
            </a:r>
            <a:r>
              <a:rPr lang="fr-FR" sz="1050" dirty="0" err="1"/>
              <a:t>méthodes</a:t>
            </a:r>
            <a:r>
              <a:rPr lang="fr-FR" sz="1050" dirty="0"/>
              <a:t> d’interface dans un solveur </a:t>
            </a:r>
            <a:r>
              <a:rPr lang="fr-FR" sz="1050" dirty="0" smtClean="0"/>
              <a:t>hydrodynamique basé </a:t>
            </a:r>
            <a:r>
              <a:rPr lang="fr-FR" sz="1050" dirty="0"/>
              <a:t>sur une </a:t>
            </a:r>
            <a:r>
              <a:rPr lang="fr-FR" sz="1050" dirty="0" err="1"/>
              <a:t>résolution</a:t>
            </a:r>
            <a:r>
              <a:rPr lang="fr-FR" sz="1050" dirty="0"/>
              <a:t> volumes finis sur maillage </a:t>
            </a:r>
            <a:r>
              <a:rPr lang="fr-FR" sz="1050" dirty="0" err="1"/>
              <a:t>cartésien</a:t>
            </a:r>
            <a:r>
              <a:rPr lang="fr-FR" sz="1050" dirty="0"/>
              <a:t> en </a:t>
            </a:r>
            <a:r>
              <a:rPr lang="fr-FR" sz="1050" dirty="0" err="1"/>
              <a:t>hypothèse</a:t>
            </a:r>
            <a:r>
              <a:rPr lang="fr-FR" sz="1050" dirty="0"/>
              <a:t> </a:t>
            </a:r>
            <a:r>
              <a:rPr lang="fr-FR" sz="1050" dirty="0" smtClean="0"/>
              <a:t>faiblement compressible</a:t>
            </a:r>
            <a:r>
              <a:rPr lang="fr-FR" sz="1050" dirty="0"/>
              <a:t>. PhD </a:t>
            </a:r>
            <a:r>
              <a:rPr lang="fr-FR" sz="1050" dirty="0" err="1"/>
              <a:t>thesis</a:t>
            </a:r>
            <a:r>
              <a:rPr lang="fr-FR" sz="1050" dirty="0"/>
              <a:t>, 2015.</a:t>
            </a:r>
          </a:p>
        </p:txBody>
      </p:sp>
    </p:spTree>
    <p:extLst>
      <p:ext uri="{BB962C8B-B14F-4D97-AF65-F5344CB8AC3E}">
        <p14:creationId xmlns:p14="http://schemas.microsoft.com/office/powerpoint/2010/main" val="77950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719999" y="689921"/>
            <a:ext cx="7643812" cy="669048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sz="1800" dirty="0">
              <a:solidFill>
                <a:srgbClr val="FAB600"/>
              </a:solidFill>
            </a:endParaRPr>
          </a:p>
          <a:p>
            <a:r>
              <a:rPr lang="en-US" sz="1800" dirty="0" smtClean="0">
                <a:solidFill>
                  <a:srgbClr val="FAB600"/>
                </a:solidFill>
              </a:rPr>
              <a:t>Method summary</a:t>
            </a:r>
            <a:endParaRPr lang="en-US" sz="1800" dirty="0">
              <a:solidFill>
                <a:srgbClr val="FAB600"/>
              </a:solidFill>
            </a:endParaRPr>
          </a:p>
          <a:p>
            <a:endParaRPr lang="it-IT" sz="1800" dirty="0">
              <a:solidFill>
                <a:srgbClr val="FAB6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Espace réservé du texte 2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756336" y="1239983"/>
                <a:ext cx="7643811" cy="3135464"/>
              </a:xfrm>
            </p:spPr>
            <p:txBody>
              <a:bodyPr wrap="square">
                <a:noAutofit/>
              </a:bodyPr>
              <a:lstStyle/>
              <a:p>
                <a:pPr marL="285750" indent="-285750" algn="l">
                  <a:lnSpc>
                    <a:spcPts val="1900"/>
                  </a:lnSpc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olidFill>
                      <a:srgbClr val="102648"/>
                    </a:solidFill>
                  </a:rPr>
                  <a:t>Viscosity and surface tension are not considered.</a:t>
                </a:r>
              </a:p>
              <a:p>
                <a:pPr marL="285750" indent="-285750" algn="l">
                  <a:lnSpc>
                    <a:spcPts val="1900"/>
                  </a:lnSpc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olidFill>
                      <a:srgbClr val="102648"/>
                    </a:solidFill>
                  </a:rPr>
                  <a:t>The conservative form of the advection equation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 smtClean="0">
                    <a:solidFill>
                      <a:srgbClr val="102648"/>
                    </a:solidFill>
                  </a:rPr>
                  <a:t> is used.</a:t>
                </a:r>
                <a:endParaRPr lang="en-US" dirty="0">
                  <a:solidFill>
                    <a:srgbClr val="102648"/>
                  </a:solidFill>
                </a:endParaRPr>
              </a:p>
              <a:p>
                <a:pPr marL="285750" indent="-285750" algn="l">
                  <a:lnSpc>
                    <a:spcPts val="1900"/>
                  </a:lnSpc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olidFill>
                      <a:srgbClr val="102648"/>
                    </a:solidFill>
                  </a:rPr>
                  <a:t>The method can be summarized in the following passages:</a:t>
                </a:r>
              </a:p>
              <a:p>
                <a:pPr algn="l">
                  <a:lnSpc>
                    <a:spcPts val="1900"/>
                  </a:lnSpc>
                </a:pPr>
                <a:endParaRPr lang="en-US" dirty="0" smtClean="0">
                  <a:solidFill>
                    <a:srgbClr val="102648"/>
                  </a:solidFill>
                </a:endParaRPr>
              </a:p>
              <a:p>
                <a:pPr marL="342900" indent="-342900" algn="l">
                  <a:lnSpc>
                    <a:spcPts val="1900"/>
                  </a:lnSpc>
                  <a:buFont typeface="+mj-lt"/>
                  <a:buAutoNum type="arabicPeriod"/>
                </a:pPr>
                <a:r>
                  <a:rPr lang="en-US" dirty="0" smtClean="0">
                    <a:solidFill>
                      <a:srgbClr val="102648"/>
                    </a:solidFill>
                  </a:rPr>
                  <a:t>Update </a:t>
                </a:r>
                <a:r>
                  <a:rPr lang="en-US" dirty="0">
                    <a:solidFill>
                      <a:srgbClr val="102648"/>
                    </a:solidFill>
                  </a:rPr>
                  <a:t>the Level Set</a:t>
                </a:r>
                <a:r>
                  <a:rPr lang="en-US" dirty="0" smtClean="0">
                    <a:solidFill>
                      <a:srgbClr val="102648"/>
                    </a:solidFill>
                  </a:rPr>
                  <a:t>:</a:t>
                </a:r>
              </a:p>
              <a:p>
                <a:pPr marL="342900" indent="-342900" algn="l">
                  <a:lnSpc>
                    <a:spcPts val="1900"/>
                  </a:lnSpc>
                  <a:buFont typeface="+mj-lt"/>
                  <a:buAutoNum type="arabicPeriod"/>
                </a:pPr>
                <a:endParaRPr lang="en-US" dirty="0" smtClean="0">
                  <a:solidFill>
                    <a:srgbClr val="102648"/>
                  </a:solidFill>
                </a:endParaRPr>
              </a:p>
              <a:p>
                <a:pPr marL="342900" indent="-342900" algn="l">
                  <a:lnSpc>
                    <a:spcPts val="1900"/>
                  </a:lnSpc>
                  <a:buFont typeface="+mj-lt"/>
                  <a:buAutoNum type="arabicPeriod"/>
                </a:pPr>
                <a:endParaRPr lang="en-US" dirty="0">
                  <a:solidFill>
                    <a:srgbClr val="102648"/>
                  </a:solidFill>
                </a:endParaRPr>
              </a:p>
              <a:p>
                <a:pPr marL="342900" indent="-342900" algn="l">
                  <a:lnSpc>
                    <a:spcPts val="1900"/>
                  </a:lnSpc>
                  <a:buFont typeface="+mj-lt"/>
                  <a:buAutoNum type="arabicPeriod"/>
                </a:pPr>
                <a:r>
                  <a:rPr lang="en-US" dirty="0" smtClean="0">
                    <a:solidFill>
                      <a:srgbClr val="102648"/>
                    </a:solidFill>
                  </a:rPr>
                  <a:t>Compute </a:t>
                </a:r>
                <a:r>
                  <a:rPr lang="en-US" dirty="0">
                    <a:solidFill>
                      <a:srgbClr val="102648"/>
                    </a:solidFill>
                  </a:rPr>
                  <a:t>the intermediate velocity field</a:t>
                </a:r>
                <a:r>
                  <a:rPr lang="en-US" dirty="0" smtClean="0">
                    <a:solidFill>
                      <a:srgbClr val="102648"/>
                    </a:solidFill>
                  </a:rPr>
                  <a:t>:</a:t>
                </a:r>
              </a:p>
              <a:p>
                <a:pPr marL="342900" indent="-342900" algn="l">
                  <a:lnSpc>
                    <a:spcPts val="1900"/>
                  </a:lnSpc>
                  <a:buFont typeface="+mj-lt"/>
                  <a:buAutoNum type="arabicPeriod"/>
                </a:pPr>
                <a:endParaRPr lang="en-US" dirty="0" smtClean="0">
                  <a:solidFill>
                    <a:srgbClr val="102648"/>
                  </a:solidFill>
                </a:endParaRPr>
              </a:p>
              <a:p>
                <a:pPr marL="342900" indent="-342900" algn="l">
                  <a:lnSpc>
                    <a:spcPts val="1900"/>
                  </a:lnSpc>
                  <a:buFont typeface="+mj-lt"/>
                  <a:buAutoNum type="arabicPeriod"/>
                </a:pPr>
                <a:endParaRPr lang="en-US" dirty="0">
                  <a:solidFill>
                    <a:srgbClr val="102648"/>
                  </a:solidFill>
                </a:endParaRPr>
              </a:p>
              <a:p>
                <a:pPr algn="l">
                  <a:lnSpc>
                    <a:spcPts val="1900"/>
                  </a:lnSpc>
                </a:pPr>
                <a:endParaRPr lang="en-US" dirty="0">
                  <a:solidFill>
                    <a:srgbClr val="102648"/>
                  </a:solidFill>
                </a:endParaRPr>
              </a:p>
              <a:p>
                <a:pPr marL="342900" indent="-342900" algn="l">
                  <a:lnSpc>
                    <a:spcPts val="1900"/>
                  </a:lnSpc>
                  <a:buFont typeface="+mj-lt"/>
                  <a:buAutoNum type="arabicPeriod"/>
                </a:pPr>
                <a:endParaRPr lang="en-US" dirty="0">
                  <a:solidFill>
                    <a:srgbClr val="102648"/>
                  </a:solidFill>
                </a:endParaRPr>
              </a:p>
              <a:p>
                <a:pPr algn="l">
                  <a:lnSpc>
                    <a:spcPts val="1900"/>
                  </a:lnSpc>
                </a:pPr>
                <a:endParaRPr lang="en-GB" sz="1650" b="0" dirty="0" smtClean="0">
                  <a:solidFill>
                    <a:srgbClr val="102648"/>
                  </a:solidFill>
                </a:endParaRPr>
              </a:p>
            </p:txBody>
          </p:sp>
        </mc:Choice>
        <mc:Fallback xmlns="">
          <p:sp>
            <p:nvSpPr>
              <p:cNvPr id="17" name="Espace réservé du text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756336" y="1239983"/>
                <a:ext cx="7643811" cy="3135464"/>
              </a:xfrm>
              <a:blipFill>
                <a:blip r:embed="rId2"/>
                <a:stretch>
                  <a:fillRect l="-1515" t="-21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984" y="2706992"/>
            <a:ext cx="2788514" cy="550063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914" y="3623188"/>
            <a:ext cx="3223981" cy="51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04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719999" y="689921"/>
            <a:ext cx="7643812" cy="669048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sz="1800" dirty="0">
              <a:solidFill>
                <a:srgbClr val="FAB600"/>
              </a:solidFill>
            </a:endParaRPr>
          </a:p>
          <a:p>
            <a:r>
              <a:rPr lang="en-US" sz="1800" dirty="0" smtClean="0">
                <a:solidFill>
                  <a:srgbClr val="FAB600"/>
                </a:solidFill>
              </a:rPr>
              <a:t>Method summary</a:t>
            </a:r>
            <a:endParaRPr lang="en-US" sz="1800" dirty="0">
              <a:solidFill>
                <a:srgbClr val="FAB600"/>
              </a:solidFill>
            </a:endParaRPr>
          </a:p>
          <a:p>
            <a:endParaRPr lang="it-IT" sz="1800" dirty="0">
              <a:solidFill>
                <a:srgbClr val="FAB600"/>
              </a:solidFill>
            </a:endParaRPr>
          </a:p>
        </p:txBody>
      </p:sp>
      <p:sp>
        <p:nvSpPr>
          <p:cNvPr id="17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720001" y="1239983"/>
            <a:ext cx="7643811" cy="3135464"/>
          </a:xfrm>
        </p:spPr>
        <p:txBody>
          <a:bodyPr wrap="square">
            <a:noAutofit/>
          </a:bodyPr>
          <a:lstStyle/>
          <a:p>
            <a:pPr marL="342900" indent="-342900" algn="l">
              <a:lnSpc>
                <a:spcPts val="1900"/>
              </a:lnSpc>
              <a:buFont typeface="+mj-lt"/>
              <a:buAutoNum type="arabicPeriod" startAt="3"/>
            </a:pPr>
            <a:r>
              <a:rPr lang="en-US" dirty="0" smtClean="0">
                <a:solidFill>
                  <a:srgbClr val="102648"/>
                </a:solidFill>
              </a:rPr>
              <a:t>Compute </a:t>
            </a:r>
            <a:r>
              <a:rPr lang="en-US" dirty="0">
                <a:solidFill>
                  <a:srgbClr val="102648"/>
                </a:solidFill>
              </a:rPr>
              <a:t>the density at the cell faces</a:t>
            </a:r>
            <a:r>
              <a:rPr lang="en-US" dirty="0" smtClean="0">
                <a:solidFill>
                  <a:srgbClr val="102648"/>
                </a:solidFill>
              </a:rPr>
              <a:t>:</a:t>
            </a:r>
          </a:p>
          <a:p>
            <a:pPr marL="342900" indent="-342900" algn="l">
              <a:lnSpc>
                <a:spcPts val="1900"/>
              </a:lnSpc>
              <a:buFont typeface="+mj-lt"/>
              <a:buAutoNum type="arabicPeriod" startAt="3"/>
            </a:pPr>
            <a:endParaRPr lang="en-US" sz="100" dirty="0" smtClean="0">
              <a:solidFill>
                <a:srgbClr val="102648"/>
              </a:solidFill>
            </a:endParaRPr>
          </a:p>
          <a:p>
            <a:pPr marL="342900" indent="-342900" algn="l">
              <a:lnSpc>
                <a:spcPts val="1900"/>
              </a:lnSpc>
              <a:buFont typeface="+mj-lt"/>
              <a:buAutoNum type="arabicPeriod" startAt="3"/>
            </a:pPr>
            <a:endParaRPr lang="en-US" sz="100" dirty="0">
              <a:solidFill>
                <a:srgbClr val="102648"/>
              </a:solidFill>
            </a:endParaRPr>
          </a:p>
          <a:p>
            <a:pPr marL="342900" indent="-342900" algn="l">
              <a:lnSpc>
                <a:spcPts val="1900"/>
              </a:lnSpc>
              <a:buFont typeface="+mj-lt"/>
              <a:buAutoNum type="arabicPeriod" startAt="3"/>
            </a:pPr>
            <a:endParaRPr lang="en-US" sz="100" dirty="0">
              <a:solidFill>
                <a:srgbClr val="102648"/>
              </a:solidFill>
            </a:endParaRPr>
          </a:p>
          <a:p>
            <a:pPr marL="342900" indent="-342900" algn="l">
              <a:lnSpc>
                <a:spcPts val="1900"/>
              </a:lnSpc>
              <a:buFont typeface="+mj-lt"/>
              <a:buAutoNum type="arabicPeriod" startAt="3"/>
            </a:pPr>
            <a:r>
              <a:rPr lang="en-US" dirty="0" smtClean="0">
                <a:solidFill>
                  <a:srgbClr val="102648"/>
                </a:solidFill>
              </a:rPr>
              <a:t>Solve </a:t>
            </a:r>
            <a:r>
              <a:rPr lang="en-US" dirty="0">
                <a:solidFill>
                  <a:srgbClr val="102648"/>
                </a:solidFill>
              </a:rPr>
              <a:t>the variable coefficient Poisson equation for the pressure</a:t>
            </a:r>
            <a:r>
              <a:rPr lang="en-US" dirty="0" smtClean="0">
                <a:solidFill>
                  <a:srgbClr val="102648"/>
                </a:solidFill>
              </a:rPr>
              <a:t>:</a:t>
            </a:r>
          </a:p>
          <a:p>
            <a:pPr marL="342900" indent="-342900" algn="l">
              <a:lnSpc>
                <a:spcPts val="1900"/>
              </a:lnSpc>
              <a:buFont typeface="+mj-lt"/>
              <a:buAutoNum type="arabicPeriod" startAt="3"/>
            </a:pPr>
            <a:endParaRPr lang="en-US" sz="4000" dirty="0">
              <a:solidFill>
                <a:srgbClr val="102648"/>
              </a:solidFill>
            </a:endParaRPr>
          </a:p>
          <a:p>
            <a:pPr marL="342900" indent="-342900" algn="l">
              <a:lnSpc>
                <a:spcPts val="1900"/>
              </a:lnSpc>
              <a:buFont typeface="+mj-lt"/>
              <a:buAutoNum type="arabicPeriod" startAt="3"/>
            </a:pPr>
            <a:endParaRPr lang="en-US" sz="3200" dirty="0" smtClean="0">
              <a:solidFill>
                <a:srgbClr val="102648"/>
              </a:solidFill>
            </a:endParaRPr>
          </a:p>
          <a:p>
            <a:pPr marL="342900" indent="-342900" algn="l">
              <a:lnSpc>
                <a:spcPts val="1900"/>
              </a:lnSpc>
              <a:buFont typeface="+mj-lt"/>
              <a:buAutoNum type="arabicPeriod" startAt="3"/>
            </a:pPr>
            <a:r>
              <a:rPr lang="en-US" dirty="0" smtClean="0">
                <a:solidFill>
                  <a:srgbClr val="102648"/>
                </a:solidFill>
              </a:rPr>
              <a:t>Apply </a:t>
            </a:r>
            <a:r>
              <a:rPr lang="en-US" dirty="0">
                <a:solidFill>
                  <a:srgbClr val="102648"/>
                </a:solidFill>
              </a:rPr>
              <a:t>the pressure gradient to correct the vector field:</a:t>
            </a:r>
          </a:p>
          <a:p>
            <a:pPr marL="342900" indent="-342900" algn="l">
              <a:lnSpc>
                <a:spcPts val="1900"/>
              </a:lnSpc>
              <a:buFont typeface="+mj-lt"/>
              <a:buAutoNum type="arabicPeriod" startAt="3"/>
            </a:pPr>
            <a:endParaRPr lang="en-GB" sz="1650" b="0" dirty="0" smtClean="0">
              <a:solidFill>
                <a:srgbClr val="102648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554" y="3516856"/>
            <a:ext cx="2994786" cy="572982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10" y="1603440"/>
            <a:ext cx="4660255" cy="611181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562" y="2567788"/>
            <a:ext cx="3590685" cy="59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6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719999" y="689921"/>
            <a:ext cx="7643812" cy="669048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sz="1800" dirty="0">
              <a:solidFill>
                <a:srgbClr val="FAB600"/>
              </a:solidFill>
            </a:endParaRPr>
          </a:p>
          <a:p>
            <a:r>
              <a:rPr lang="en-US" sz="1800" dirty="0" smtClean="0">
                <a:solidFill>
                  <a:srgbClr val="FAB600"/>
                </a:solidFill>
              </a:rPr>
              <a:t>Level Set Advection</a:t>
            </a:r>
            <a:endParaRPr lang="en-US" sz="1800" dirty="0">
              <a:solidFill>
                <a:srgbClr val="FAB600"/>
              </a:solidFill>
            </a:endParaRPr>
          </a:p>
          <a:p>
            <a:endParaRPr lang="it-IT" sz="1800" dirty="0">
              <a:solidFill>
                <a:srgbClr val="FAB600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720001" y="1239983"/>
            <a:ext cx="7643811" cy="3135464"/>
          </a:xfrm>
        </p:spPr>
        <p:txBody>
          <a:bodyPr wrap="square">
            <a:noAutofit/>
          </a:bodyPr>
          <a:lstStyle/>
          <a:p>
            <a:pPr marL="285750" indent="-285750" algn="l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102648"/>
                </a:solidFill>
              </a:rPr>
              <a:t>In the incompressible formulation the Level Set is placed at the cell </a:t>
            </a:r>
            <a:r>
              <a:rPr lang="en-US" dirty="0" err="1" smtClean="0">
                <a:solidFill>
                  <a:srgbClr val="102648"/>
                </a:solidFill>
              </a:rPr>
              <a:t>centres</a:t>
            </a:r>
            <a:r>
              <a:rPr lang="en-US" dirty="0" smtClean="0">
                <a:solidFill>
                  <a:srgbClr val="102648"/>
                </a:solidFill>
              </a:rPr>
              <a:t> while the velocity is placed at the cell faces.</a:t>
            </a:r>
            <a:endParaRPr lang="en-US" sz="1650" b="0" dirty="0">
              <a:solidFill>
                <a:srgbClr val="102648"/>
              </a:solidFill>
            </a:endParaRPr>
          </a:p>
          <a:p>
            <a:pPr marL="285750" indent="-285750" algn="l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GB" sz="1650" b="0" dirty="0" smtClean="0">
                <a:solidFill>
                  <a:srgbClr val="102648"/>
                </a:solidFill>
              </a:rPr>
              <a:t>In the earlier version of the code (2019) on which this work started, no high-order reconstruction scheme was available to cell-centred variables in the incompressible formulation.</a:t>
            </a:r>
            <a:endParaRPr lang="en-GB" dirty="0">
              <a:solidFill>
                <a:srgbClr val="102648"/>
              </a:solidFill>
            </a:endParaRPr>
          </a:p>
          <a:p>
            <a:pPr marL="285750" indent="-285750" algn="l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GB" sz="1650" b="0" dirty="0" smtClean="0">
                <a:solidFill>
                  <a:srgbClr val="102648"/>
                </a:solidFill>
              </a:rPr>
              <a:t>In earlier tests, a first order reconstruction had to be used for the Level Set.</a:t>
            </a:r>
            <a:endParaRPr lang="en-GB" dirty="0">
              <a:solidFill>
                <a:srgbClr val="102648"/>
              </a:solidFill>
            </a:endParaRPr>
          </a:p>
          <a:p>
            <a:pPr marL="285750" indent="-285750" algn="l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GB" sz="1650" b="0" dirty="0" smtClean="0">
                <a:solidFill>
                  <a:srgbClr val="102648"/>
                </a:solidFill>
              </a:rPr>
              <a:t>The </a:t>
            </a:r>
            <a:r>
              <a:rPr lang="en-GB" sz="1650" b="0" dirty="0" err="1" smtClean="0">
                <a:solidFill>
                  <a:srgbClr val="102648"/>
                </a:solidFill>
              </a:rPr>
              <a:t>multipasic</a:t>
            </a:r>
            <a:r>
              <a:rPr lang="en-GB" sz="1650" b="0" dirty="0" smtClean="0">
                <a:solidFill>
                  <a:srgbClr val="102648"/>
                </a:solidFill>
              </a:rPr>
              <a:t> scheme was adapted to a more recent (2020) version of the code, removing this restriction.</a:t>
            </a:r>
          </a:p>
          <a:p>
            <a:pPr marL="285750" indent="-285750" algn="l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102648"/>
                </a:solidFill>
              </a:rPr>
              <a:t>Later tests employ the WENO and MUSCL reconstruction schemes for the Level Set. </a:t>
            </a:r>
            <a:endParaRPr lang="en-GB" sz="1650" b="0" dirty="0" smtClean="0">
              <a:solidFill>
                <a:srgbClr val="1026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51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719999" y="689921"/>
            <a:ext cx="7643812" cy="669048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sz="1800" dirty="0">
              <a:solidFill>
                <a:srgbClr val="FAB600"/>
              </a:solidFill>
            </a:endParaRPr>
          </a:p>
          <a:p>
            <a:r>
              <a:rPr lang="en-US" sz="1800" dirty="0">
                <a:solidFill>
                  <a:srgbClr val="FAB600"/>
                </a:solidFill>
              </a:rPr>
              <a:t> Variable coefficient Poisson Equation</a:t>
            </a:r>
          </a:p>
          <a:p>
            <a:endParaRPr lang="it-IT" sz="1800" dirty="0">
              <a:solidFill>
                <a:srgbClr val="FAB600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720001" y="1239983"/>
            <a:ext cx="7643811" cy="3135464"/>
          </a:xfrm>
        </p:spPr>
        <p:txBody>
          <a:bodyPr wrap="square">
            <a:noAutofit/>
          </a:bodyPr>
          <a:lstStyle/>
          <a:p>
            <a:pPr algn="l">
              <a:lnSpc>
                <a:spcPts val="2100"/>
              </a:lnSpc>
            </a:pPr>
            <a:r>
              <a:rPr lang="en-GB" sz="1650" b="0" dirty="0" smtClean="0">
                <a:solidFill>
                  <a:srgbClr val="102648"/>
                </a:solidFill>
              </a:rPr>
              <a:t>Divergence matrices                                    are constructed so that they perform centred finite differences on face-centred variables, i.e.:</a:t>
            </a:r>
          </a:p>
          <a:p>
            <a:pPr algn="l">
              <a:lnSpc>
                <a:spcPts val="2100"/>
              </a:lnSpc>
            </a:pPr>
            <a:endParaRPr lang="en-GB" sz="300" dirty="0">
              <a:solidFill>
                <a:srgbClr val="102648"/>
              </a:solidFill>
            </a:endParaRPr>
          </a:p>
          <a:p>
            <a:pPr algn="l">
              <a:lnSpc>
                <a:spcPts val="2100"/>
              </a:lnSpc>
            </a:pPr>
            <a:endParaRPr lang="en-GB" sz="300" b="0" dirty="0" smtClean="0">
              <a:solidFill>
                <a:srgbClr val="102648"/>
              </a:solidFill>
            </a:endParaRPr>
          </a:p>
          <a:p>
            <a:pPr algn="l">
              <a:lnSpc>
                <a:spcPts val="2100"/>
              </a:lnSpc>
            </a:pPr>
            <a:endParaRPr lang="en-GB" sz="300" dirty="0">
              <a:solidFill>
                <a:srgbClr val="102648"/>
              </a:solidFill>
            </a:endParaRPr>
          </a:p>
          <a:p>
            <a:pPr algn="l">
              <a:lnSpc>
                <a:spcPts val="2100"/>
              </a:lnSpc>
            </a:pPr>
            <a:endParaRPr lang="en-GB" sz="300" b="0" dirty="0" smtClean="0">
              <a:solidFill>
                <a:srgbClr val="102648"/>
              </a:solidFill>
            </a:endParaRPr>
          </a:p>
          <a:p>
            <a:pPr algn="l">
              <a:lnSpc>
                <a:spcPts val="2100"/>
              </a:lnSpc>
            </a:pPr>
            <a:endParaRPr lang="en-GB" sz="300" dirty="0">
              <a:solidFill>
                <a:srgbClr val="102648"/>
              </a:solidFill>
            </a:endParaRPr>
          </a:p>
          <a:p>
            <a:pPr algn="l">
              <a:lnSpc>
                <a:spcPts val="2100"/>
              </a:lnSpc>
            </a:pPr>
            <a:endParaRPr lang="en-GB" sz="1650" b="0" dirty="0" smtClean="0">
              <a:solidFill>
                <a:srgbClr val="102648"/>
              </a:solidFill>
            </a:endParaRPr>
          </a:p>
          <a:p>
            <a:pPr algn="l">
              <a:lnSpc>
                <a:spcPts val="2100"/>
              </a:lnSpc>
            </a:pPr>
            <a:r>
              <a:rPr lang="en-GB" dirty="0" smtClean="0">
                <a:solidFill>
                  <a:srgbClr val="102648"/>
                </a:solidFill>
              </a:rPr>
              <a:t>The gradient matrices are obtained as their transpose:</a:t>
            </a:r>
            <a:endParaRPr lang="en-GB" sz="1650" b="0" dirty="0" smtClean="0">
              <a:solidFill>
                <a:srgbClr val="102648"/>
              </a:solidFill>
            </a:endParaRPr>
          </a:p>
          <a:p>
            <a:pPr algn="l">
              <a:lnSpc>
                <a:spcPts val="2100"/>
              </a:lnSpc>
            </a:pPr>
            <a:endParaRPr lang="en-GB" sz="1650" b="0" dirty="0" smtClean="0">
              <a:solidFill>
                <a:srgbClr val="102648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461" y="1220416"/>
            <a:ext cx="1979437" cy="27528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844" y="2026197"/>
            <a:ext cx="3697246" cy="97099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758" y="1733960"/>
            <a:ext cx="1933915" cy="18894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26176" y="4046411"/>
            <a:ext cx="929783" cy="3486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314" y="3781050"/>
            <a:ext cx="6555182" cy="53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70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Grid-flow </a:t>
            </a:r>
            <a:r>
              <a:rPr lang="en-GB" dirty="0"/>
              <a:t>solver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texte 2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720000" y="1014397"/>
                <a:ext cx="7644543" cy="3069000"/>
              </a:xfrm>
            </p:spPr>
            <p:txBody>
              <a:bodyPr/>
              <a:lstStyle/>
              <a:p>
                <a:r>
                  <a:rPr lang="en-GB" dirty="0" smtClean="0">
                    <a:solidFill>
                      <a:srgbClr val="102648"/>
                    </a:solidFill>
                  </a:rPr>
                  <a:t>Weakly-compressible formulation: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smtClean="0">
                    <a:solidFill>
                      <a:srgbClr val="102648"/>
                    </a:solidFill>
                  </a:rPr>
                  <a:t>Fully explicit</a:t>
                </a:r>
                <a:endParaRPr lang="en-GB" dirty="0">
                  <a:solidFill>
                    <a:srgbClr val="102648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smtClean="0">
                    <a:solidFill>
                      <a:srgbClr val="102648"/>
                    </a:solidFill>
                  </a:rPr>
                  <a:t>Optimal scalability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smtClean="0">
                    <a:solidFill>
                      <a:srgbClr val="102648"/>
                    </a:solidFill>
                  </a:rPr>
                  <a:t>Small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 smtClean="0">
                    <a:solidFill>
                      <a:srgbClr val="102648"/>
                    </a:solidFill>
                  </a:rPr>
                  <a:t> required for stability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smtClean="0">
                    <a:solidFill>
                      <a:srgbClr val="102648"/>
                    </a:solidFill>
                  </a:rPr>
                  <a:t>Compressibility effects are not of interest</a:t>
                </a:r>
                <a:endParaRPr lang="en-GB" dirty="0">
                  <a:solidFill>
                    <a:srgbClr val="102648"/>
                  </a:solidFill>
                </a:endParaRPr>
              </a:p>
              <a:p>
                <a:endParaRPr lang="en-GB" dirty="0" smtClean="0">
                  <a:solidFill>
                    <a:srgbClr val="102648"/>
                  </a:solidFill>
                </a:endParaRPr>
              </a:p>
              <a:p>
                <a:r>
                  <a:rPr lang="en-GB" dirty="0" smtClean="0">
                    <a:solidFill>
                      <a:srgbClr val="102648"/>
                    </a:solidFill>
                  </a:rPr>
                  <a:t>Incompressible formulation: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smtClean="0">
                    <a:solidFill>
                      <a:srgbClr val="102648"/>
                    </a:solidFill>
                  </a:rPr>
                  <a:t>Semi-implicit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smtClean="0">
                    <a:solidFill>
                      <a:srgbClr val="102648"/>
                    </a:solidFill>
                  </a:rPr>
                  <a:t>Projection scheme requires solution of a linear system (</a:t>
                </a:r>
                <a:r>
                  <a:rPr lang="en-GB" dirty="0" err="1" smtClean="0">
                    <a:solidFill>
                      <a:srgbClr val="102648"/>
                    </a:solidFill>
                  </a:rPr>
                  <a:t>PETSc</a:t>
                </a:r>
                <a:r>
                  <a:rPr lang="en-GB" dirty="0" smtClean="0">
                    <a:solidFill>
                      <a:srgbClr val="102648"/>
                    </a:solidFill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smtClean="0">
                    <a:solidFill>
                      <a:srgbClr val="102648"/>
                    </a:solidFill>
                  </a:rPr>
                  <a:t>Less stringent stability requirements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dirty="0" smtClean="0">
                  <a:solidFill>
                    <a:srgbClr val="102648"/>
                  </a:solidFill>
                </a:endParaRPr>
              </a:p>
            </p:txBody>
          </p:sp>
        </mc:Choice>
        <mc:Fallback xmlns="">
          <p:sp>
            <p:nvSpPr>
              <p:cNvPr id="3" name="Espace réservé du text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720000" y="1014397"/>
                <a:ext cx="7644543" cy="3069000"/>
              </a:xfrm>
              <a:blipFill>
                <a:blip r:embed="rId2"/>
                <a:stretch>
                  <a:fillRect l="-1675" t="-1984" b="-7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700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719999" y="689921"/>
            <a:ext cx="7643812" cy="669048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sz="1800" dirty="0">
              <a:solidFill>
                <a:srgbClr val="FAB600"/>
              </a:solidFill>
            </a:endParaRPr>
          </a:p>
          <a:p>
            <a:r>
              <a:rPr lang="en-US" sz="1800" dirty="0">
                <a:solidFill>
                  <a:srgbClr val="FAB600"/>
                </a:solidFill>
              </a:rPr>
              <a:t> Variable coefficient Poisson Equation</a:t>
            </a:r>
          </a:p>
          <a:p>
            <a:endParaRPr lang="it-IT" sz="1800" dirty="0">
              <a:solidFill>
                <a:srgbClr val="FAB600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720001" y="1239983"/>
            <a:ext cx="7643811" cy="3135464"/>
          </a:xfrm>
        </p:spPr>
        <p:txBody>
          <a:bodyPr wrap="square">
            <a:noAutofit/>
          </a:bodyPr>
          <a:lstStyle/>
          <a:p>
            <a:pPr algn="l">
              <a:lnSpc>
                <a:spcPts val="2100"/>
              </a:lnSpc>
            </a:pPr>
            <a:r>
              <a:rPr lang="en-GB" sz="1650" b="0" dirty="0" smtClean="0">
                <a:solidFill>
                  <a:srgbClr val="102648"/>
                </a:solidFill>
              </a:rPr>
              <a:t>In the monophasic case, the Laplacian and the right-hand side term of the Poisson equation for the pressure are computed as:</a:t>
            </a:r>
          </a:p>
          <a:p>
            <a:pPr algn="l">
              <a:lnSpc>
                <a:spcPts val="2100"/>
              </a:lnSpc>
            </a:pPr>
            <a:endParaRPr lang="en-GB" dirty="0">
              <a:solidFill>
                <a:srgbClr val="102648"/>
              </a:solidFill>
            </a:endParaRPr>
          </a:p>
          <a:p>
            <a:pPr algn="l">
              <a:lnSpc>
                <a:spcPts val="2100"/>
              </a:lnSpc>
            </a:pPr>
            <a:endParaRPr lang="en-GB" sz="1650" b="0" dirty="0" smtClean="0">
              <a:solidFill>
                <a:srgbClr val="102648"/>
              </a:solidFill>
            </a:endParaRPr>
          </a:p>
          <a:p>
            <a:pPr algn="l">
              <a:lnSpc>
                <a:spcPts val="2100"/>
              </a:lnSpc>
            </a:pPr>
            <a:endParaRPr lang="en-GB" sz="1650" b="0" dirty="0" smtClean="0">
              <a:solidFill>
                <a:srgbClr val="102648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606" y="1909031"/>
            <a:ext cx="3164597" cy="37637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199" y="2339170"/>
            <a:ext cx="3203004" cy="46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1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719999" y="689921"/>
            <a:ext cx="7643812" cy="669048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sz="1800" dirty="0">
              <a:solidFill>
                <a:srgbClr val="FAB600"/>
              </a:solidFill>
            </a:endParaRPr>
          </a:p>
          <a:p>
            <a:r>
              <a:rPr lang="en-US" sz="1800" dirty="0">
                <a:solidFill>
                  <a:srgbClr val="FAB600"/>
                </a:solidFill>
              </a:rPr>
              <a:t> Variable coefficient Poisson Equation</a:t>
            </a:r>
          </a:p>
          <a:p>
            <a:endParaRPr lang="it-IT" sz="1800" dirty="0">
              <a:solidFill>
                <a:srgbClr val="FAB600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720001" y="1239983"/>
            <a:ext cx="7643811" cy="3135464"/>
          </a:xfrm>
        </p:spPr>
        <p:txBody>
          <a:bodyPr wrap="square">
            <a:noAutofit/>
          </a:bodyPr>
          <a:lstStyle/>
          <a:p>
            <a:pPr algn="l">
              <a:lnSpc>
                <a:spcPts val="2100"/>
              </a:lnSpc>
            </a:pPr>
            <a:r>
              <a:rPr lang="en-GB" sz="1650" b="0" dirty="0" smtClean="0">
                <a:solidFill>
                  <a:srgbClr val="102648"/>
                </a:solidFill>
              </a:rPr>
              <a:t>In the multiphase schem</a:t>
            </a:r>
            <a:r>
              <a:rPr lang="en-GB" dirty="0" smtClean="0">
                <a:solidFill>
                  <a:srgbClr val="102648"/>
                </a:solidFill>
              </a:rPr>
              <a:t>e, the Level Set is interpolated at the cell faces and used to compute the density. The diagonal matrices </a:t>
            </a:r>
          </a:p>
          <a:p>
            <a:pPr algn="l">
              <a:lnSpc>
                <a:spcPts val="2100"/>
              </a:lnSpc>
            </a:pPr>
            <a:endParaRPr lang="en-GB" sz="1650" b="0" dirty="0" smtClean="0">
              <a:solidFill>
                <a:srgbClr val="102648"/>
              </a:solidFill>
            </a:endParaRPr>
          </a:p>
          <a:p>
            <a:pPr algn="l">
              <a:lnSpc>
                <a:spcPts val="2100"/>
              </a:lnSpc>
            </a:pPr>
            <a:endParaRPr lang="en-GB" sz="1650" b="0" dirty="0">
              <a:solidFill>
                <a:srgbClr val="102648"/>
              </a:solidFill>
            </a:endParaRPr>
          </a:p>
          <a:p>
            <a:pPr algn="l">
              <a:lnSpc>
                <a:spcPts val="2100"/>
              </a:lnSpc>
            </a:pPr>
            <a:r>
              <a:rPr lang="en-GB" sz="1650" b="0" dirty="0" smtClean="0">
                <a:solidFill>
                  <a:srgbClr val="102648"/>
                </a:solidFill>
              </a:rPr>
              <a:t>Are built and used to obtain the Laplacian matrix and the right-hand side term of the Poisson equation:</a:t>
            </a:r>
          </a:p>
          <a:p>
            <a:pPr algn="l">
              <a:lnSpc>
                <a:spcPts val="2100"/>
              </a:lnSpc>
            </a:pPr>
            <a:endParaRPr lang="en-GB" dirty="0">
              <a:solidFill>
                <a:srgbClr val="102648"/>
              </a:solidFill>
            </a:endParaRPr>
          </a:p>
          <a:p>
            <a:pPr algn="l">
              <a:lnSpc>
                <a:spcPts val="2100"/>
              </a:lnSpc>
            </a:pPr>
            <a:endParaRPr lang="en-GB" sz="1650" b="0" dirty="0" smtClean="0">
              <a:solidFill>
                <a:srgbClr val="102648"/>
              </a:solidFill>
            </a:endParaRPr>
          </a:p>
          <a:p>
            <a:pPr algn="l">
              <a:lnSpc>
                <a:spcPts val="2100"/>
              </a:lnSpc>
            </a:pPr>
            <a:endParaRPr lang="en-GB" sz="1650" b="0" dirty="0" smtClean="0">
              <a:solidFill>
                <a:srgbClr val="102648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550" y="1835903"/>
            <a:ext cx="3754709" cy="54893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515" y="2967664"/>
            <a:ext cx="5572777" cy="55113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295" y="3518794"/>
            <a:ext cx="5757216" cy="67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000" dirty="0" smtClean="0"/>
              <a:t>Results</a:t>
            </a:r>
            <a:endParaRPr lang="en-GB" dirty="0" smtClean="0"/>
          </a:p>
          <a:p>
            <a:r>
              <a:rPr lang="en-GB" sz="1800" dirty="0" smtClean="0">
                <a:solidFill>
                  <a:srgbClr val="FAB500"/>
                </a:solidFill>
              </a:rPr>
              <a:t>Level-Set </a:t>
            </a:r>
            <a:r>
              <a:rPr lang="en-GB" sz="1800" dirty="0" err="1">
                <a:solidFill>
                  <a:srgbClr val="FAB500"/>
                </a:solidFill>
              </a:rPr>
              <a:t>avection</a:t>
            </a:r>
            <a:r>
              <a:rPr lang="en-GB" sz="1800" dirty="0">
                <a:solidFill>
                  <a:srgbClr val="FAB500"/>
                </a:solidFill>
              </a:rPr>
              <a:t> – </a:t>
            </a:r>
            <a:r>
              <a:rPr lang="en-GB" sz="1800" dirty="0" err="1">
                <a:solidFill>
                  <a:srgbClr val="FAB500"/>
                </a:solidFill>
              </a:rPr>
              <a:t>Zalesak</a:t>
            </a:r>
            <a:r>
              <a:rPr lang="en-GB" sz="1800" dirty="0">
                <a:solidFill>
                  <a:srgbClr val="FAB500"/>
                </a:solidFill>
              </a:rPr>
              <a:t> </a:t>
            </a:r>
            <a:r>
              <a:rPr lang="en-GB" sz="1800" dirty="0" smtClean="0">
                <a:solidFill>
                  <a:srgbClr val="FAB500"/>
                </a:solidFill>
              </a:rPr>
              <a:t>disk</a:t>
            </a:r>
            <a:r>
              <a:rPr lang="fr-FR" sz="1800" baseline="30000" dirty="0" smtClean="0">
                <a:solidFill>
                  <a:srgbClr val="FAB600"/>
                </a:solidFill>
              </a:rPr>
              <a:t>[13]</a:t>
            </a:r>
            <a:endParaRPr lang="fr-FR" sz="1800" baseline="30000" dirty="0">
              <a:solidFill>
                <a:srgbClr val="FAB600"/>
              </a:solidFill>
            </a:endParaRPr>
          </a:p>
          <a:p>
            <a:endParaRPr lang="fr-FR" dirty="0"/>
          </a:p>
        </p:txBody>
      </p:sp>
      <p:sp>
        <p:nvSpPr>
          <p:cNvPr id="13" name="Arc 12"/>
          <p:cNvSpPr/>
          <p:nvPr/>
        </p:nvSpPr>
        <p:spPr>
          <a:xfrm>
            <a:off x="853138" y="1640961"/>
            <a:ext cx="1057837" cy="1016338"/>
          </a:xfrm>
          <a:prstGeom prst="arc">
            <a:avLst>
              <a:gd name="adj1" fmla="val 5913027"/>
              <a:gd name="adj2" fmla="val 4760543"/>
            </a:avLst>
          </a:prstGeom>
          <a:ln w="28575">
            <a:solidFill>
              <a:srgbClr val="0D26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rIns="108000" rtlCol="0" anchor="ctr"/>
          <a:lstStyle/>
          <a:p>
            <a:pPr algn="ctr"/>
            <a:endParaRPr lang="fr-FR">
              <a:solidFill>
                <a:srgbClr val="0D2648"/>
              </a:solidFill>
            </a:endParaRPr>
          </a:p>
        </p:txBody>
      </p:sp>
      <p:cxnSp>
        <p:nvCxnSpPr>
          <p:cNvPr id="14" name="Connecteur droit 13"/>
          <p:cNvCxnSpPr/>
          <p:nvPr/>
        </p:nvCxnSpPr>
        <p:spPr>
          <a:xfrm>
            <a:off x="1297012" y="1912762"/>
            <a:ext cx="176305" cy="0"/>
          </a:xfrm>
          <a:prstGeom prst="line">
            <a:avLst/>
          </a:prstGeom>
          <a:ln w="28575">
            <a:solidFill>
              <a:srgbClr val="0D26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H="1" flipV="1">
            <a:off x="1289509" y="1899707"/>
            <a:ext cx="7503" cy="761798"/>
          </a:xfrm>
          <a:prstGeom prst="line">
            <a:avLst/>
          </a:prstGeom>
          <a:ln w="28575">
            <a:solidFill>
              <a:srgbClr val="0D26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 flipH="1" flipV="1">
            <a:off x="1483195" y="1899112"/>
            <a:ext cx="5243" cy="761798"/>
          </a:xfrm>
          <a:prstGeom prst="line">
            <a:avLst/>
          </a:prstGeom>
          <a:ln w="28575">
            <a:solidFill>
              <a:srgbClr val="0D26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853138" y="1616179"/>
                <a:ext cx="1025910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GB" b="0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138" y="1616179"/>
                <a:ext cx="1025910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1820677" y="2028175"/>
                <a:ext cx="93697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b="0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0677" y="2028175"/>
                <a:ext cx="936976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c 28"/>
          <p:cNvSpPr/>
          <p:nvPr/>
        </p:nvSpPr>
        <p:spPr>
          <a:xfrm>
            <a:off x="712574" y="2453586"/>
            <a:ext cx="1328175" cy="1276654"/>
          </a:xfrm>
          <a:prstGeom prst="arc">
            <a:avLst>
              <a:gd name="adj1" fmla="val 20156332"/>
              <a:gd name="adj2" fmla="val 10174792"/>
            </a:avLst>
          </a:prstGeom>
          <a:ln w="28575">
            <a:solidFill>
              <a:srgbClr val="FAB5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rIns="108000"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>
            <a:off x="1345525" y="3050369"/>
            <a:ext cx="62274" cy="563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2724311" y="1378738"/>
                <a:ext cx="3971138" cy="28777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GB" sz="1600" b="1" dirty="0" smtClean="0">
                    <a:solidFill>
                      <a:srgbClr val="0D2648"/>
                    </a:solidFill>
                    <a:latin typeface="Titillium Bold"/>
                  </a:rPr>
                  <a:t>Domain:</a:t>
                </a:r>
                <a:r>
                  <a:rPr lang="en-GB" dirty="0"/>
                  <a:t>			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endParaRPr lang="en-GB" dirty="0"/>
              </a:p>
              <a:p>
                <a:pPr>
                  <a:spcBef>
                    <a:spcPts val="600"/>
                  </a:spcBef>
                </a:pPr>
                <a:r>
                  <a:rPr lang="en-GB" sz="1600" b="1" dirty="0">
                    <a:solidFill>
                      <a:srgbClr val="0D2648"/>
                    </a:solidFill>
                    <a:latin typeface="Titillium Bold"/>
                  </a:rPr>
                  <a:t>Velocity field:</a:t>
                </a:r>
                <a:r>
                  <a:rPr lang="en-GB" dirty="0"/>
                  <a:t>		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=−</m:t>
                            </m:r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</a:rPr>
                              <m:t>Ω</m:t>
                            </m:r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=    </m:t>
                            </m:r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</a:rPr>
                              <m:t>Ω</m:t>
                            </m:r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GB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GB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eqArr>
                      </m:e>
                    </m:d>
                  </m:oMath>
                </a14:m>
                <a:endParaRPr lang="fr-FR" dirty="0" smtClean="0">
                  <a:latin typeface="Titillium Bold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GB" sz="1600" b="1" dirty="0" smtClean="0">
                    <a:solidFill>
                      <a:srgbClr val="0D2648"/>
                    </a:solidFill>
                    <a:latin typeface="Titillium Bold"/>
                  </a:rPr>
                  <a:t>With:			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GB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GB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=0.5</m:t>
                          </m:r>
                        </m:e>
                      </m:mr>
                      <m:mr>
                        <m:e>
                          <m:r>
                            <m:rPr>
                              <m:sty m:val="p"/>
                            </m:rPr>
                            <a:rPr lang="en-GB" sz="1600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mr>
                    </m:m>
                  </m:oMath>
                </a14:m>
                <a:endParaRPr lang="fr-FR" dirty="0" smtClean="0">
                  <a:latin typeface="Titillium Bold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GB" sz="1600" b="1" dirty="0">
                    <a:solidFill>
                      <a:srgbClr val="0D2648"/>
                    </a:solidFill>
                    <a:latin typeface="Titillium Bold"/>
                  </a:rPr>
                  <a:t>Base grid:	</a:t>
                </a:r>
                <a:r>
                  <a:rPr lang="en-GB" dirty="0"/>
                  <a:t>	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64×64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cells</a:t>
                </a:r>
              </a:p>
              <a:p>
                <a:pPr>
                  <a:spcBef>
                    <a:spcPts val="600"/>
                  </a:spcBef>
                </a:pPr>
                <a:r>
                  <a:rPr lang="en-GB" sz="1600" b="1" dirty="0">
                    <a:solidFill>
                      <a:srgbClr val="0D2648"/>
                    </a:solidFill>
                    <a:latin typeface="Titillium Bold"/>
                    <a:ea typeface="Cambria Math" panose="02040503050406030204" pitchFamily="18" charset="0"/>
                  </a:rPr>
                  <a:t>Dynamic AMR</a:t>
                </a:r>
              </a:p>
              <a:p>
                <a:pPr>
                  <a:spcBef>
                    <a:spcPts val="600"/>
                  </a:spcBef>
                </a:pPr>
                <a:r>
                  <a:rPr lang="en-GB" sz="1600" b="1" dirty="0" smtClean="0">
                    <a:solidFill>
                      <a:srgbClr val="0D2648"/>
                    </a:solidFill>
                    <a:latin typeface="Titillium Bold"/>
                  </a:rPr>
                  <a:t>min. cell size:	</a:t>
                </a:r>
                <a:r>
                  <a:rPr lang="en-GB" sz="1600" b="1" dirty="0">
                    <a:solidFill>
                      <a:srgbClr val="0D2648"/>
                    </a:solidFill>
                    <a:latin typeface="Titillium Bold"/>
                  </a:rPr>
                  <a:t>	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3.90625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fr-FR" dirty="0">
                  <a:latin typeface="Titillium Bold"/>
                </a:endParaRPr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311" y="1378738"/>
                <a:ext cx="3971138" cy="2877711"/>
              </a:xfrm>
              <a:prstGeom prst="rect">
                <a:avLst/>
              </a:prstGeom>
              <a:blipFill>
                <a:blip r:embed="rId4"/>
                <a:stretch>
                  <a:fillRect l="-922" b="-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ZoneTexte 14"/>
          <p:cNvSpPr txBox="1"/>
          <p:nvPr/>
        </p:nvSpPr>
        <p:spPr>
          <a:xfrm>
            <a:off x="1833412" y="4162596"/>
            <a:ext cx="6530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smtClean="0"/>
              <a:t>[13]: </a:t>
            </a:r>
            <a:r>
              <a:rPr lang="en-US" sz="1050" dirty="0" smtClean="0"/>
              <a:t> </a:t>
            </a:r>
            <a:r>
              <a:rPr lang="en-US" sz="1050" dirty="0"/>
              <a:t>Steven T. </a:t>
            </a:r>
            <a:r>
              <a:rPr lang="en-US" sz="1050" dirty="0" err="1"/>
              <a:t>Zalesak</a:t>
            </a:r>
            <a:r>
              <a:rPr lang="en-US" sz="1050" dirty="0"/>
              <a:t>. Fully Multidimensional Flux-Corrected Transport Algorithms </a:t>
            </a:r>
            <a:r>
              <a:rPr lang="en-US" sz="1050" dirty="0" smtClean="0"/>
              <a:t>for Fluids</a:t>
            </a:r>
            <a:r>
              <a:rPr lang="en-US" sz="1050" dirty="0"/>
              <a:t>. Journal of computational physics, 31(3):335–362, 1979.</a:t>
            </a:r>
          </a:p>
        </p:txBody>
      </p:sp>
    </p:spTree>
    <p:extLst>
      <p:ext uri="{BB962C8B-B14F-4D97-AF65-F5344CB8AC3E}">
        <p14:creationId xmlns:p14="http://schemas.microsoft.com/office/powerpoint/2010/main" val="126159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000" dirty="0" smtClean="0"/>
              <a:t>Results</a:t>
            </a:r>
            <a:endParaRPr lang="en-GB" dirty="0" smtClean="0"/>
          </a:p>
          <a:p>
            <a:r>
              <a:rPr lang="en-GB" sz="1800" dirty="0" smtClean="0">
                <a:solidFill>
                  <a:srgbClr val="FAB500"/>
                </a:solidFill>
              </a:rPr>
              <a:t>Level-Set </a:t>
            </a:r>
            <a:r>
              <a:rPr lang="en-GB" sz="1800" dirty="0" err="1">
                <a:solidFill>
                  <a:srgbClr val="FAB500"/>
                </a:solidFill>
              </a:rPr>
              <a:t>avection</a:t>
            </a:r>
            <a:r>
              <a:rPr lang="en-GB" sz="1800" dirty="0">
                <a:solidFill>
                  <a:srgbClr val="FAB500"/>
                </a:solidFill>
              </a:rPr>
              <a:t> – </a:t>
            </a:r>
            <a:r>
              <a:rPr lang="en-GB" sz="1800" dirty="0" err="1">
                <a:solidFill>
                  <a:srgbClr val="FAB500"/>
                </a:solidFill>
              </a:rPr>
              <a:t>Zalesak</a:t>
            </a:r>
            <a:r>
              <a:rPr lang="en-GB" sz="1800" dirty="0">
                <a:solidFill>
                  <a:srgbClr val="FAB500"/>
                </a:solidFill>
              </a:rPr>
              <a:t> </a:t>
            </a:r>
            <a:r>
              <a:rPr lang="en-GB" sz="1800" dirty="0" smtClean="0">
                <a:solidFill>
                  <a:srgbClr val="FAB500"/>
                </a:solidFill>
              </a:rPr>
              <a:t>disk</a:t>
            </a:r>
            <a:endParaRPr lang="fr-FR" sz="1800" baseline="30000" dirty="0">
              <a:solidFill>
                <a:srgbClr val="FAB600"/>
              </a:solidFill>
            </a:endParaRPr>
          </a:p>
          <a:p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696" y="1261371"/>
            <a:ext cx="3812419" cy="3388582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6" name="ZoneTexte 15"/>
          <p:cNvSpPr txBox="1"/>
          <p:nvPr/>
        </p:nvSpPr>
        <p:spPr>
          <a:xfrm>
            <a:off x="650127" y="1261371"/>
            <a:ext cx="3971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GB" sz="1600" b="1" dirty="0" smtClean="0">
                <a:solidFill>
                  <a:srgbClr val="0D2648"/>
                </a:solidFill>
                <a:latin typeface="Titillium Bold"/>
              </a:rPr>
              <a:t>Dynamic AMR:</a:t>
            </a:r>
            <a:r>
              <a:rPr lang="en-GB" dirty="0"/>
              <a:t>		</a:t>
            </a:r>
            <a:endParaRPr lang="fr-FR" dirty="0">
              <a:latin typeface="Titillium Bold"/>
            </a:endParaRPr>
          </a:p>
        </p:txBody>
      </p:sp>
    </p:spTree>
    <p:extLst>
      <p:ext uri="{BB962C8B-B14F-4D97-AF65-F5344CB8AC3E}">
        <p14:creationId xmlns:p14="http://schemas.microsoft.com/office/powerpoint/2010/main" val="114000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68800" y="4212000"/>
            <a:ext cx="1237753" cy="835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793200" y="3794400"/>
            <a:ext cx="1993200" cy="1195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Zalesa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0840" y="1161760"/>
            <a:ext cx="7025713" cy="3512857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000" dirty="0" smtClean="0"/>
              <a:t>Results</a:t>
            </a:r>
            <a:endParaRPr lang="en-GB" dirty="0" smtClean="0"/>
          </a:p>
          <a:p>
            <a:r>
              <a:rPr lang="en-GB" sz="1800" dirty="0" smtClean="0">
                <a:solidFill>
                  <a:srgbClr val="FAB500"/>
                </a:solidFill>
              </a:rPr>
              <a:t>Level-Set </a:t>
            </a:r>
            <a:r>
              <a:rPr lang="en-GB" sz="1800" dirty="0" err="1" smtClean="0">
                <a:solidFill>
                  <a:srgbClr val="FAB500"/>
                </a:solidFill>
              </a:rPr>
              <a:t>avection</a:t>
            </a:r>
            <a:r>
              <a:rPr lang="en-GB" sz="1800" dirty="0" smtClean="0">
                <a:solidFill>
                  <a:srgbClr val="FAB500"/>
                </a:solidFill>
              </a:rPr>
              <a:t> – </a:t>
            </a:r>
            <a:r>
              <a:rPr lang="en-GB" sz="1800" dirty="0" err="1" smtClean="0">
                <a:solidFill>
                  <a:srgbClr val="FAB500"/>
                </a:solidFill>
              </a:rPr>
              <a:t>Zalesak</a:t>
            </a:r>
            <a:r>
              <a:rPr lang="en-GB" sz="1800" dirty="0" smtClean="0">
                <a:solidFill>
                  <a:srgbClr val="FAB500"/>
                </a:solidFill>
              </a:rPr>
              <a:t> disk</a:t>
            </a:r>
            <a:endParaRPr lang="fr-FR" sz="1800" dirty="0">
              <a:solidFill>
                <a:srgbClr val="FAB500"/>
              </a:solidFill>
            </a:endParaRPr>
          </a:p>
          <a:p>
            <a:endParaRPr lang="fr-FR" dirty="0"/>
          </a:p>
          <a:p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213504" y="1311514"/>
            <a:ext cx="3631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rgbClr val="102648"/>
                </a:solidFill>
                <a:latin typeface="Titillium Bold"/>
              </a:rPr>
              <a:t>1</a:t>
            </a:r>
            <a:r>
              <a:rPr lang="en-GB" sz="1400" baseline="30000" dirty="0" smtClean="0">
                <a:solidFill>
                  <a:srgbClr val="102648"/>
                </a:solidFill>
                <a:latin typeface="Titillium Bold"/>
              </a:rPr>
              <a:t>st</a:t>
            </a:r>
            <a:r>
              <a:rPr lang="en-GB" sz="1400" dirty="0" smtClean="0">
                <a:solidFill>
                  <a:srgbClr val="102648"/>
                </a:solidFill>
                <a:latin typeface="Titillium Bold"/>
              </a:rPr>
              <a:t> order accurate reconstruction (2019)</a:t>
            </a:r>
            <a:endParaRPr lang="fr-FR" sz="1400" dirty="0">
              <a:solidFill>
                <a:srgbClr val="102648"/>
              </a:solidFill>
              <a:latin typeface="Titillium Bold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5133105" y="1311513"/>
            <a:ext cx="2700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rgbClr val="102648"/>
                </a:solidFill>
                <a:latin typeface="Titillium Bold"/>
              </a:rPr>
              <a:t>WENO reconstruction (2020)</a:t>
            </a:r>
            <a:endParaRPr lang="fr-FR" sz="1400" dirty="0">
              <a:solidFill>
                <a:srgbClr val="102648"/>
              </a:solidFill>
              <a:latin typeface="Titillium Bold"/>
            </a:endParaRPr>
          </a:p>
        </p:txBody>
      </p:sp>
    </p:spTree>
    <p:extLst>
      <p:ext uri="{BB962C8B-B14F-4D97-AF65-F5344CB8AC3E}">
        <p14:creationId xmlns:p14="http://schemas.microsoft.com/office/powerpoint/2010/main" val="89731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68800" y="4212000"/>
            <a:ext cx="1237753" cy="835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793200" y="3794400"/>
            <a:ext cx="1993200" cy="1195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000" dirty="0" smtClean="0"/>
              <a:t>Results</a:t>
            </a:r>
            <a:endParaRPr lang="en-GB" dirty="0" smtClean="0"/>
          </a:p>
          <a:p>
            <a:r>
              <a:rPr lang="en-US" sz="1800" dirty="0" err="1" smtClean="0">
                <a:solidFill>
                  <a:srgbClr val="FAB500"/>
                </a:solidFill>
              </a:rPr>
              <a:t>PETSc</a:t>
            </a:r>
            <a:r>
              <a:rPr lang="en-US" sz="1800" dirty="0" smtClean="0">
                <a:solidFill>
                  <a:srgbClr val="FAB500"/>
                </a:solidFill>
              </a:rPr>
              <a:t> </a:t>
            </a:r>
            <a:r>
              <a:rPr lang="en-US" sz="1800" dirty="0" err="1" smtClean="0">
                <a:solidFill>
                  <a:srgbClr val="FAB500"/>
                </a:solidFill>
              </a:rPr>
              <a:t>Reinitialization</a:t>
            </a:r>
            <a:r>
              <a:rPr lang="en-US" sz="1800" dirty="0" smtClean="0">
                <a:solidFill>
                  <a:srgbClr val="FAB500"/>
                </a:solidFill>
              </a:rPr>
              <a:t> test</a:t>
            </a:r>
            <a:endParaRPr lang="fr-FR" sz="1800" dirty="0">
              <a:solidFill>
                <a:srgbClr val="FAB500"/>
              </a:solidFill>
            </a:endParaRPr>
          </a:p>
          <a:p>
            <a:endParaRPr lang="fr-FR" dirty="0"/>
          </a:p>
          <a:p>
            <a:endParaRPr lang="fr-FR" dirty="0"/>
          </a:p>
        </p:txBody>
      </p:sp>
      <p:sp>
        <p:nvSpPr>
          <p:cNvPr id="8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720001" y="1239983"/>
            <a:ext cx="7643811" cy="3135464"/>
          </a:xfrm>
        </p:spPr>
        <p:txBody>
          <a:bodyPr wrap="square">
            <a:noAutofit/>
          </a:bodyPr>
          <a:lstStyle/>
          <a:p>
            <a:pPr marL="285750" indent="-285750" algn="l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102648"/>
                </a:solidFill>
              </a:rPr>
              <a:t>Variable density means the Laplacian matrix for the pressure Poisson equation needs to be reinitialized at every time iteration. This comes at a performance cost.</a:t>
            </a:r>
          </a:p>
          <a:p>
            <a:pPr marL="285750" indent="-285750" algn="l">
              <a:lnSpc>
                <a:spcPts val="2100"/>
              </a:lnSpc>
              <a:buFont typeface="Arial" panose="020B0604020202020204" pitchFamily="34" charset="0"/>
              <a:buChar char="•"/>
            </a:pPr>
            <a:endParaRPr lang="en-GB" sz="1650" b="0" dirty="0" smtClean="0">
              <a:solidFill>
                <a:srgbClr val="102648"/>
              </a:solidFill>
            </a:endParaRPr>
          </a:p>
          <a:p>
            <a:pPr marL="285750" indent="-285750" algn="l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102648"/>
                </a:solidFill>
              </a:rPr>
              <a:t>The Taylor-Green vortex test case was run with and without reinitializing the solver.</a:t>
            </a:r>
          </a:p>
          <a:p>
            <a:pPr marL="285750" indent="-285750" algn="l">
              <a:lnSpc>
                <a:spcPts val="21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rgbClr val="102648"/>
              </a:solidFill>
            </a:endParaRPr>
          </a:p>
          <a:p>
            <a:pPr marL="285750" indent="-285750" algn="l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102648"/>
                </a:solidFill>
              </a:rPr>
              <a:t>The test was run on </a:t>
            </a:r>
            <a:r>
              <a:rPr lang="en-US" dirty="0" smtClean="0">
                <a:solidFill>
                  <a:srgbClr val="102648"/>
                </a:solidFill>
              </a:rPr>
              <a:t>two 12-core </a:t>
            </a:r>
            <a:r>
              <a:rPr lang="en-US" dirty="0">
                <a:solidFill>
                  <a:srgbClr val="102648"/>
                </a:solidFill>
              </a:rPr>
              <a:t>Intel Xeon E5-2680v3</a:t>
            </a:r>
            <a:r>
              <a:rPr lang="en-US" dirty="0" smtClean="0">
                <a:solidFill>
                  <a:srgbClr val="102648"/>
                </a:solidFill>
              </a:rPr>
              <a:t>.</a:t>
            </a:r>
            <a:endParaRPr lang="en-US" dirty="0">
              <a:solidFill>
                <a:srgbClr val="102648"/>
              </a:solidFill>
            </a:endParaRPr>
          </a:p>
          <a:p>
            <a:pPr marL="285750" indent="-285750" algn="l">
              <a:lnSpc>
                <a:spcPts val="21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rgbClr val="102648"/>
              </a:solidFill>
            </a:endParaRPr>
          </a:p>
          <a:p>
            <a:pPr algn="l">
              <a:lnSpc>
                <a:spcPts val="2100"/>
              </a:lnSpc>
            </a:pPr>
            <a:endParaRPr lang="en-GB" sz="1650" b="0" dirty="0" smtClean="0">
              <a:solidFill>
                <a:srgbClr val="102648"/>
              </a:solidFill>
            </a:endParaRPr>
          </a:p>
          <a:p>
            <a:pPr algn="l">
              <a:lnSpc>
                <a:spcPts val="2100"/>
              </a:lnSpc>
            </a:pPr>
            <a:endParaRPr lang="en-GB" sz="1650" b="0" dirty="0" smtClean="0">
              <a:solidFill>
                <a:srgbClr val="1026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39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68800" y="4212000"/>
            <a:ext cx="1237753" cy="835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793200" y="3794400"/>
            <a:ext cx="1993200" cy="1195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000" dirty="0" smtClean="0"/>
              <a:t>Results</a:t>
            </a:r>
            <a:endParaRPr lang="en-GB" dirty="0" smtClean="0"/>
          </a:p>
          <a:p>
            <a:r>
              <a:rPr lang="en-US" sz="1800" dirty="0" err="1" smtClean="0">
                <a:solidFill>
                  <a:srgbClr val="FAB500"/>
                </a:solidFill>
              </a:rPr>
              <a:t>PETSc</a:t>
            </a:r>
            <a:r>
              <a:rPr lang="en-US" sz="1800" dirty="0" smtClean="0">
                <a:solidFill>
                  <a:srgbClr val="FAB500"/>
                </a:solidFill>
              </a:rPr>
              <a:t> </a:t>
            </a:r>
            <a:r>
              <a:rPr lang="en-US" sz="1800" dirty="0" err="1" smtClean="0">
                <a:solidFill>
                  <a:srgbClr val="FAB500"/>
                </a:solidFill>
              </a:rPr>
              <a:t>Reinitialization</a:t>
            </a:r>
            <a:r>
              <a:rPr lang="en-US" sz="1800" dirty="0" smtClean="0">
                <a:solidFill>
                  <a:srgbClr val="FAB500"/>
                </a:solidFill>
              </a:rPr>
              <a:t> test</a:t>
            </a:r>
            <a:endParaRPr lang="fr-FR" sz="1800" dirty="0">
              <a:solidFill>
                <a:srgbClr val="FAB500"/>
              </a:solidFill>
            </a:endParaRPr>
          </a:p>
          <a:p>
            <a:endParaRPr lang="fr-FR" dirty="0"/>
          </a:p>
          <a:p>
            <a:endParaRPr lang="fr-FR" dirty="0"/>
          </a:p>
        </p:txBody>
      </p:sp>
      <p:sp>
        <p:nvSpPr>
          <p:cNvPr id="8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720001" y="1239983"/>
            <a:ext cx="7643811" cy="3135464"/>
          </a:xfrm>
        </p:spPr>
        <p:txBody>
          <a:bodyPr wrap="square">
            <a:noAutofit/>
          </a:bodyPr>
          <a:lstStyle/>
          <a:p>
            <a:pPr algn="l">
              <a:lnSpc>
                <a:spcPts val="2100"/>
              </a:lnSpc>
            </a:pPr>
            <a:r>
              <a:rPr lang="en-GB" b="1" dirty="0" smtClean="0">
                <a:solidFill>
                  <a:srgbClr val="102648"/>
                </a:solidFill>
              </a:rPr>
              <a:t>Taylor-Green vortex test setup:</a:t>
            </a:r>
          </a:p>
          <a:p>
            <a:pPr algn="l">
              <a:lnSpc>
                <a:spcPts val="2100"/>
              </a:lnSpc>
            </a:pPr>
            <a:endParaRPr lang="en-GB" b="1" dirty="0">
              <a:solidFill>
                <a:srgbClr val="102648"/>
              </a:solidFill>
            </a:endParaRPr>
          </a:p>
          <a:p>
            <a:pPr algn="l">
              <a:lnSpc>
                <a:spcPts val="2100"/>
              </a:lnSpc>
            </a:pPr>
            <a:endParaRPr lang="en-GB" sz="1650" b="0" dirty="0" smtClean="0">
              <a:solidFill>
                <a:srgbClr val="102648"/>
              </a:solidFill>
            </a:endParaRPr>
          </a:p>
          <a:p>
            <a:pPr algn="l">
              <a:lnSpc>
                <a:spcPts val="2100"/>
              </a:lnSpc>
            </a:pPr>
            <a:endParaRPr lang="en-GB" sz="1650" b="0" dirty="0" smtClean="0">
              <a:solidFill>
                <a:srgbClr val="102648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271" y="1529766"/>
            <a:ext cx="3881001" cy="136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0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897194" y="1491431"/>
            <a:ext cx="1237753" cy="835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000" dirty="0" smtClean="0"/>
              <a:t>Results</a:t>
            </a:r>
            <a:endParaRPr lang="en-GB" dirty="0" smtClean="0"/>
          </a:p>
          <a:p>
            <a:r>
              <a:rPr lang="en-US" sz="1800" dirty="0" err="1" smtClean="0">
                <a:solidFill>
                  <a:srgbClr val="FAB500"/>
                </a:solidFill>
              </a:rPr>
              <a:t>PETSc</a:t>
            </a:r>
            <a:r>
              <a:rPr lang="en-US" sz="1800" dirty="0" smtClean="0">
                <a:solidFill>
                  <a:srgbClr val="FAB500"/>
                </a:solidFill>
              </a:rPr>
              <a:t> </a:t>
            </a:r>
            <a:r>
              <a:rPr lang="en-US" sz="1800" dirty="0" err="1" smtClean="0">
                <a:solidFill>
                  <a:srgbClr val="FAB500"/>
                </a:solidFill>
              </a:rPr>
              <a:t>Reinitialization</a:t>
            </a:r>
            <a:r>
              <a:rPr lang="en-US" sz="1800" dirty="0" smtClean="0">
                <a:solidFill>
                  <a:srgbClr val="FAB500"/>
                </a:solidFill>
              </a:rPr>
              <a:t> test</a:t>
            </a:r>
            <a:endParaRPr lang="fr-FR" sz="1800" dirty="0">
              <a:solidFill>
                <a:srgbClr val="FAB500"/>
              </a:solidFill>
            </a:endParaRPr>
          </a:p>
          <a:p>
            <a:endParaRPr lang="fr-FR" dirty="0"/>
          </a:p>
          <a:p>
            <a:endParaRPr lang="fr-FR" dirty="0"/>
          </a:p>
        </p:txBody>
      </p:sp>
      <p:sp>
        <p:nvSpPr>
          <p:cNvPr id="8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720001" y="1239983"/>
            <a:ext cx="7643811" cy="3135464"/>
          </a:xfrm>
        </p:spPr>
        <p:txBody>
          <a:bodyPr wrap="square">
            <a:noAutofit/>
          </a:bodyPr>
          <a:lstStyle/>
          <a:p>
            <a:pPr algn="l">
              <a:lnSpc>
                <a:spcPts val="2100"/>
              </a:lnSpc>
            </a:pPr>
            <a:endParaRPr lang="en-GB" sz="1650" b="0" dirty="0" smtClean="0">
              <a:solidFill>
                <a:srgbClr val="102648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66" y="1249036"/>
            <a:ext cx="4238368" cy="318155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334" y="1249036"/>
            <a:ext cx="4238368" cy="318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97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720000" y="679873"/>
            <a:ext cx="7643812" cy="944646"/>
          </a:xfrm>
        </p:spPr>
        <p:txBody>
          <a:bodyPr/>
          <a:lstStyle/>
          <a:p>
            <a:r>
              <a:rPr lang="en-GB" sz="2000" dirty="0"/>
              <a:t>Results</a:t>
            </a:r>
            <a:endParaRPr lang="en-GB" dirty="0"/>
          </a:p>
          <a:p>
            <a:r>
              <a:rPr lang="en-GB" sz="1800" dirty="0" smtClean="0">
                <a:solidFill>
                  <a:srgbClr val="FAB500"/>
                </a:solidFill>
              </a:rPr>
              <a:t>Poisson equation convergence test</a:t>
            </a:r>
            <a:endParaRPr lang="fr-FR" sz="1800" dirty="0">
              <a:solidFill>
                <a:srgbClr val="FAB500"/>
              </a:solidFill>
            </a:endParaRPr>
          </a:p>
        </p:txBody>
      </p:sp>
      <p:sp>
        <p:nvSpPr>
          <p:cNvPr id="16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720001" y="1539089"/>
            <a:ext cx="7643811" cy="2209046"/>
          </a:xfrm>
        </p:spPr>
        <p:txBody>
          <a:bodyPr wrap="square">
            <a:noAutofit/>
          </a:bodyPr>
          <a:lstStyle/>
          <a:p>
            <a:pPr algn="l">
              <a:lnSpc>
                <a:spcPts val="2100"/>
              </a:lnSpc>
            </a:pPr>
            <a:r>
              <a:rPr lang="en-GB" dirty="0" smtClean="0">
                <a:solidFill>
                  <a:srgbClr val="102648"/>
                </a:solidFill>
              </a:rPr>
              <a:t>The accuracy of the operators used to solve the pressure Poisson equations are tested by initializing the velocity field:</a:t>
            </a:r>
          </a:p>
          <a:p>
            <a:pPr algn="l">
              <a:lnSpc>
                <a:spcPts val="2100"/>
              </a:lnSpc>
            </a:pPr>
            <a:endParaRPr lang="en-GB" dirty="0">
              <a:solidFill>
                <a:srgbClr val="102648"/>
              </a:solidFill>
            </a:endParaRPr>
          </a:p>
          <a:p>
            <a:pPr algn="l">
              <a:lnSpc>
                <a:spcPts val="2100"/>
              </a:lnSpc>
            </a:pPr>
            <a:endParaRPr lang="en-GB" dirty="0" smtClean="0">
              <a:solidFill>
                <a:srgbClr val="102648"/>
              </a:solidFill>
            </a:endParaRPr>
          </a:p>
          <a:p>
            <a:pPr algn="l">
              <a:lnSpc>
                <a:spcPts val="2100"/>
              </a:lnSpc>
            </a:pPr>
            <a:endParaRPr lang="en-GB" dirty="0">
              <a:solidFill>
                <a:srgbClr val="102648"/>
              </a:solidFill>
            </a:endParaRPr>
          </a:p>
          <a:p>
            <a:pPr algn="l">
              <a:lnSpc>
                <a:spcPts val="2100"/>
              </a:lnSpc>
            </a:pPr>
            <a:endParaRPr lang="en-GB" dirty="0" smtClean="0">
              <a:solidFill>
                <a:srgbClr val="102648"/>
              </a:solidFill>
            </a:endParaRPr>
          </a:p>
          <a:p>
            <a:pPr algn="l">
              <a:lnSpc>
                <a:spcPts val="2100"/>
              </a:lnSpc>
            </a:pPr>
            <a:r>
              <a:rPr lang="en-GB" dirty="0" smtClean="0">
                <a:solidFill>
                  <a:srgbClr val="102648"/>
                </a:solidFill>
              </a:rPr>
              <a:t>A singe time step is performed, having disabled advection and the source term. The pressure is compared with the analytical solution:</a:t>
            </a:r>
          </a:p>
          <a:p>
            <a:pPr algn="l">
              <a:lnSpc>
                <a:spcPts val="2100"/>
              </a:lnSpc>
            </a:pPr>
            <a:endParaRPr lang="en-GB" dirty="0" smtClean="0">
              <a:solidFill>
                <a:srgbClr val="102648"/>
              </a:solidFill>
            </a:endParaRPr>
          </a:p>
          <a:p>
            <a:pPr algn="l">
              <a:lnSpc>
                <a:spcPts val="2100"/>
              </a:lnSpc>
            </a:pPr>
            <a:endParaRPr lang="en-GB" b="1" dirty="0">
              <a:solidFill>
                <a:srgbClr val="102648"/>
              </a:solidFill>
            </a:endParaRPr>
          </a:p>
          <a:p>
            <a:pPr algn="l">
              <a:lnSpc>
                <a:spcPts val="2100"/>
              </a:lnSpc>
            </a:pPr>
            <a:endParaRPr lang="en-GB" sz="1650" b="0" dirty="0" smtClean="0">
              <a:solidFill>
                <a:srgbClr val="102648"/>
              </a:solidFill>
            </a:endParaRPr>
          </a:p>
          <a:p>
            <a:pPr algn="l">
              <a:lnSpc>
                <a:spcPts val="2100"/>
              </a:lnSpc>
            </a:pPr>
            <a:endParaRPr lang="en-GB" sz="1650" b="0" dirty="0" smtClean="0">
              <a:solidFill>
                <a:srgbClr val="102648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009" y="3963866"/>
            <a:ext cx="2455793" cy="28139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650" y="2161950"/>
            <a:ext cx="2882512" cy="112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2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720000" y="679873"/>
            <a:ext cx="7643812" cy="944646"/>
          </a:xfrm>
        </p:spPr>
        <p:txBody>
          <a:bodyPr/>
          <a:lstStyle/>
          <a:p>
            <a:r>
              <a:rPr lang="en-GB" sz="2000" dirty="0"/>
              <a:t>Results</a:t>
            </a:r>
            <a:endParaRPr lang="en-GB" dirty="0"/>
          </a:p>
          <a:p>
            <a:r>
              <a:rPr lang="en-GB" sz="1800" dirty="0" smtClean="0">
                <a:solidFill>
                  <a:srgbClr val="FAB500"/>
                </a:solidFill>
              </a:rPr>
              <a:t>Poisson equation convergence test</a:t>
            </a:r>
            <a:endParaRPr lang="fr-FR" sz="1800" dirty="0">
              <a:solidFill>
                <a:srgbClr val="FAB500"/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346428"/>
            <a:ext cx="7510827" cy="312294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1357952" y="1311617"/>
            <a:ext cx="2947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>
                <a:solidFill>
                  <a:srgbClr val="102648"/>
                </a:solidFill>
                <a:latin typeface="Titillium Bold"/>
              </a:rPr>
              <a:t>2019 code</a:t>
            </a:r>
            <a:endParaRPr lang="fr-FR" sz="1600" b="1" dirty="0">
              <a:solidFill>
                <a:srgbClr val="102648"/>
              </a:solidFill>
              <a:latin typeface="Titillium Bold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4943821" y="1350529"/>
            <a:ext cx="2947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>
                <a:solidFill>
                  <a:srgbClr val="102648"/>
                </a:solidFill>
                <a:latin typeface="Titillium Bold"/>
              </a:rPr>
              <a:t>2020 code</a:t>
            </a:r>
            <a:endParaRPr lang="fr-FR" sz="1600" b="1" dirty="0">
              <a:solidFill>
                <a:srgbClr val="102648"/>
              </a:solidFill>
              <a:latin typeface="Titillium Bold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558865" y="4132269"/>
            <a:ext cx="1438209" cy="27864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2112805" y="4121059"/>
            <a:ext cx="1438209" cy="3831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1299500" y="4132269"/>
            <a:ext cx="29479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 smtClean="0">
                <a:latin typeface="+mj-lt"/>
              </a:rPr>
              <a:t>Number of cells per side</a:t>
            </a:r>
            <a:endParaRPr lang="fr-FR" sz="900" dirty="0">
              <a:latin typeface="+mj-lt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5060722" y="4156175"/>
            <a:ext cx="29479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 smtClean="0">
                <a:latin typeface="+mj-lt"/>
              </a:rPr>
              <a:t>Number of cells per side</a:t>
            </a:r>
            <a:endParaRPr lang="fr-FR" sz="9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379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Grid-flow </a:t>
            </a:r>
            <a:r>
              <a:rPr lang="en-GB" dirty="0"/>
              <a:t>solver</a:t>
            </a:r>
            <a:endParaRPr lang="en-GB" dirty="0" smtClean="0"/>
          </a:p>
          <a:p>
            <a:r>
              <a:rPr lang="en-GB" sz="1800" dirty="0" smtClean="0">
                <a:solidFill>
                  <a:srgbClr val="FAB600"/>
                </a:solidFill>
              </a:rPr>
              <a:t>Projection scheme</a:t>
            </a:r>
            <a:endParaRPr lang="fr-FR" sz="1800" dirty="0">
              <a:solidFill>
                <a:srgbClr val="FAB600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720000" y="1348921"/>
            <a:ext cx="7644543" cy="2734475"/>
          </a:xfrm>
        </p:spPr>
        <p:txBody>
          <a:bodyPr/>
          <a:lstStyle/>
          <a:p>
            <a:r>
              <a:rPr lang="en-GB" dirty="0" err="1" smtClean="0">
                <a:solidFill>
                  <a:srgbClr val="102648"/>
                </a:solidFill>
              </a:rPr>
              <a:t>Chorin-Temam</a:t>
            </a:r>
            <a:r>
              <a:rPr lang="en-GB" dirty="0" smtClean="0">
                <a:solidFill>
                  <a:srgbClr val="102648"/>
                </a:solidFill>
              </a:rPr>
              <a:t> projection scheme (Classic</a:t>
            </a:r>
            <a:r>
              <a:rPr lang="en-GB" baseline="30000" dirty="0" smtClean="0">
                <a:solidFill>
                  <a:srgbClr val="102648"/>
                </a:solidFill>
              </a:rPr>
              <a:t>[1][2]</a:t>
            </a:r>
            <a:r>
              <a:rPr lang="en-GB" dirty="0" smtClean="0">
                <a:solidFill>
                  <a:srgbClr val="102648"/>
                </a:solidFill>
              </a:rPr>
              <a:t>):</a:t>
            </a:r>
          </a:p>
          <a:p>
            <a:endParaRPr lang="en-GB" dirty="0">
              <a:solidFill>
                <a:srgbClr val="102648"/>
              </a:solidFill>
            </a:endParaRPr>
          </a:p>
          <a:p>
            <a:pPr marL="360000" indent="-360000">
              <a:lnSpc>
                <a:spcPts val="2400"/>
              </a:lnSpc>
              <a:spcBef>
                <a:spcPts val="425"/>
              </a:spcBef>
              <a:buFont typeface="+mj-lt"/>
              <a:buAutoNum type="arabicPeriod"/>
            </a:pPr>
            <a:r>
              <a:rPr lang="en-GB" dirty="0" smtClean="0">
                <a:solidFill>
                  <a:srgbClr val="102648"/>
                </a:solidFill>
              </a:rPr>
              <a:t>Prediction step:</a:t>
            </a:r>
          </a:p>
          <a:p>
            <a:pPr marL="360000" indent="-360000">
              <a:lnSpc>
                <a:spcPts val="2400"/>
              </a:lnSpc>
              <a:spcBef>
                <a:spcPts val="425"/>
              </a:spcBef>
              <a:buFont typeface="+mj-lt"/>
              <a:buAutoNum type="arabicPeriod"/>
            </a:pPr>
            <a:endParaRPr lang="en-GB" dirty="0">
              <a:solidFill>
                <a:srgbClr val="102648"/>
              </a:solidFill>
            </a:endParaRPr>
          </a:p>
          <a:p>
            <a:pPr marL="360000" indent="-360000">
              <a:lnSpc>
                <a:spcPts val="2400"/>
              </a:lnSpc>
              <a:spcBef>
                <a:spcPts val="425"/>
              </a:spcBef>
              <a:buFont typeface="+mj-lt"/>
              <a:buAutoNum type="arabicPeriod"/>
            </a:pPr>
            <a:r>
              <a:rPr lang="en-GB" dirty="0" smtClean="0">
                <a:solidFill>
                  <a:srgbClr val="102648"/>
                </a:solidFill>
              </a:rPr>
              <a:t>Pressure Poisson equation:</a:t>
            </a:r>
          </a:p>
          <a:p>
            <a:pPr marL="360000" indent="-360000">
              <a:lnSpc>
                <a:spcPts val="2400"/>
              </a:lnSpc>
              <a:spcBef>
                <a:spcPts val="425"/>
              </a:spcBef>
              <a:buFont typeface="+mj-lt"/>
              <a:buAutoNum type="arabicPeriod"/>
            </a:pPr>
            <a:endParaRPr lang="en-GB" dirty="0">
              <a:solidFill>
                <a:srgbClr val="102648"/>
              </a:solidFill>
            </a:endParaRPr>
          </a:p>
          <a:p>
            <a:pPr marL="360000" indent="-360000">
              <a:lnSpc>
                <a:spcPts val="2400"/>
              </a:lnSpc>
              <a:spcBef>
                <a:spcPts val="425"/>
              </a:spcBef>
              <a:buFont typeface="+mj-lt"/>
              <a:buAutoNum type="arabicPeriod"/>
            </a:pPr>
            <a:r>
              <a:rPr lang="en-GB" dirty="0" smtClean="0">
                <a:solidFill>
                  <a:srgbClr val="102648"/>
                </a:solidFill>
              </a:rPr>
              <a:t>Velocity correction step:</a:t>
            </a:r>
          </a:p>
          <a:p>
            <a:pPr marL="342900" indent="-342900">
              <a:buFont typeface="+mj-lt"/>
              <a:buAutoNum type="arabicPeriod"/>
            </a:pPr>
            <a:endParaRPr lang="en-GB" dirty="0" smtClean="0">
              <a:solidFill>
                <a:srgbClr val="102648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004" y="1980859"/>
            <a:ext cx="2016493" cy="21622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779" y="2601694"/>
            <a:ext cx="1986483" cy="44879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004" y="3267044"/>
            <a:ext cx="2267938" cy="534776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739812" y="4041296"/>
            <a:ext cx="740418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smtClean="0"/>
              <a:t>[1]: Alexandre </a:t>
            </a:r>
            <a:r>
              <a:rPr lang="fr-FR" sz="1050" dirty="0" err="1"/>
              <a:t>Joel</a:t>
            </a:r>
            <a:r>
              <a:rPr lang="fr-FR" sz="1050" dirty="0"/>
              <a:t> </a:t>
            </a:r>
            <a:r>
              <a:rPr lang="fr-FR" sz="1050" dirty="0" err="1"/>
              <a:t>Chorin</a:t>
            </a:r>
            <a:r>
              <a:rPr lang="fr-FR" sz="1050" dirty="0"/>
              <a:t>. </a:t>
            </a:r>
            <a:r>
              <a:rPr lang="fr-FR" sz="1050" dirty="0" err="1"/>
              <a:t>Numerical</a:t>
            </a:r>
            <a:r>
              <a:rPr lang="fr-FR" sz="1050" dirty="0"/>
              <a:t> solution of the </a:t>
            </a:r>
            <a:r>
              <a:rPr lang="fr-FR" sz="1050" dirty="0" err="1"/>
              <a:t>navier</a:t>
            </a:r>
            <a:r>
              <a:rPr lang="fr-FR" sz="1050" dirty="0"/>
              <a:t>-stokes </a:t>
            </a:r>
            <a:r>
              <a:rPr lang="fr-FR" sz="1050" dirty="0" err="1"/>
              <a:t>equations</a:t>
            </a:r>
            <a:r>
              <a:rPr lang="fr-FR" sz="1050" dirty="0"/>
              <a:t>. </a:t>
            </a:r>
            <a:r>
              <a:rPr lang="fr-FR" sz="1050" dirty="0" err="1"/>
              <a:t>Mathematics</a:t>
            </a:r>
            <a:r>
              <a:rPr lang="fr-FR" sz="1050" dirty="0"/>
              <a:t> of computation, 22(104):745–762, 1968.</a:t>
            </a:r>
          </a:p>
          <a:p>
            <a:r>
              <a:rPr lang="fr-FR" sz="1050" dirty="0" smtClean="0"/>
              <a:t>[2]: Roger </a:t>
            </a:r>
            <a:r>
              <a:rPr lang="fr-FR" sz="1050" dirty="0"/>
              <a:t>Temam. Sur l’approximation de la solution des </a:t>
            </a:r>
            <a:r>
              <a:rPr lang="fr-FR" sz="1050" dirty="0" err="1"/>
              <a:t>équations</a:t>
            </a:r>
            <a:r>
              <a:rPr lang="fr-FR" sz="1050" dirty="0"/>
              <a:t> de </a:t>
            </a:r>
            <a:r>
              <a:rPr lang="fr-FR" sz="1050" dirty="0" err="1"/>
              <a:t>navier</a:t>
            </a:r>
            <a:r>
              <a:rPr lang="fr-FR" sz="1050" dirty="0"/>
              <a:t>-stokes par la </a:t>
            </a:r>
            <a:r>
              <a:rPr lang="fr-FR" sz="1050" dirty="0" err="1"/>
              <a:t>méthode</a:t>
            </a:r>
            <a:r>
              <a:rPr lang="fr-FR" sz="1050" dirty="0"/>
              <a:t> des pas fractionnaires (ii). Archive for rational </a:t>
            </a:r>
            <a:r>
              <a:rPr lang="fr-FR" sz="1050" dirty="0" err="1"/>
              <a:t>mechanics</a:t>
            </a:r>
            <a:r>
              <a:rPr lang="fr-FR" sz="1050" dirty="0"/>
              <a:t> and </a:t>
            </a:r>
            <a:r>
              <a:rPr lang="fr-FR" sz="1050" dirty="0" err="1"/>
              <a:t>analysis</a:t>
            </a:r>
            <a:r>
              <a:rPr lang="fr-FR" sz="1050" dirty="0"/>
              <a:t>, 33(5):377–385, 1969.</a:t>
            </a:r>
          </a:p>
        </p:txBody>
      </p:sp>
    </p:spTree>
    <p:extLst>
      <p:ext uri="{BB962C8B-B14F-4D97-AF65-F5344CB8AC3E}">
        <p14:creationId xmlns:p14="http://schemas.microsoft.com/office/powerpoint/2010/main" val="395920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000" dirty="0"/>
              <a:t>2020 </a:t>
            </a:r>
            <a:r>
              <a:rPr lang="en-GB" sz="2000" dirty="0" smtClean="0"/>
              <a:t>Results</a:t>
            </a:r>
            <a:endParaRPr lang="en-GB" sz="2000" dirty="0"/>
          </a:p>
          <a:p>
            <a:r>
              <a:rPr lang="en-GB" sz="1800" dirty="0" smtClean="0">
                <a:solidFill>
                  <a:srgbClr val="FAB648"/>
                </a:solidFill>
              </a:rPr>
              <a:t>Hydrostatic test</a:t>
            </a:r>
            <a:endParaRPr lang="fr-FR" sz="1800" dirty="0">
              <a:solidFill>
                <a:srgbClr val="FAB648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texte 2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513475" y="1248769"/>
                <a:ext cx="4856337" cy="3109586"/>
              </a:xfrm>
            </p:spPr>
            <p:txBody>
              <a:bodyPr wrap="square"/>
              <a:lstStyle/>
              <a:p>
                <a:pPr algn="l"/>
                <a:r>
                  <a:rPr lang="en-GB" sz="1600" dirty="0" smtClean="0">
                    <a:solidFill>
                      <a:schemeClr val="tx1"/>
                    </a:solidFill>
                  </a:rPr>
                  <a:t>A</a:t>
                </a:r>
                <a:r>
                  <a:rPr lang="en-GB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fr-FR" dirty="0" smtClean="0">
                    <a:solidFill>
                      <a:srgbClr val="102648"/>
                    </a:solidFill>
                  </a:rPr>
                  <a:t> </a:t>
                </a:r>
                <a:r>
                  <a:rPr lang="fr-FR" sz="1600" dirty="0" err="1" smtClean="0">
                    <a:solidFill>
                      <a:srgbClr val="102648"/>
                    </a:solidFill>
                  </a:rPr>
                  <a:t>domain</a:t>
                </a:r>
                <a:r>
                  <a:rPr lang="fr-FR" sz="1600" dirty="0" smtClean="0">
                    <a:solidFill>
                      <a:srgbClr val="102648"/>
                    </a:solidFill>
                  </a:rPr>
                  <a:t> </a:t>
                </a:r>
                <a:r>
                  <a:rPr lang="fr-FR" sz="1600" dirty="0" err="1" smtClean="0">
                    <a:solidFill>
                      <a:srgbClr val="102648"/>
                    </a:solidFill>
                  </a:rPr>
                  <a:t>surrounded</a:t>
                </a:r>
                <a:r>
                  <a:rPr lang="fr-FR" sz="1600" dirty="0" smtClean="0">
                    <a:solidFill>
                      <a:srgbClr val="102648"/>
                    </a:solidFill>
                  </a:rPr>
                  <a:t> by </a:t>
                </a:r>
                <a:r>
                  <a:rPr lang="fr-FR" sz="1600" dirty="0" err="1" smtClean="0">
                    <a:solidFill>
                      <a:srgbClr val="102648"/>
                    </a:solidFill>
                  </a:rPr>
                  <a:t>solid</a:t>
                </a:r>
                <a:r>
                  <a:rPr lang="fr-FR" sz="1600" dirty="0" smtClean="0">
                    <a:solidFill>
                      <a:srgbClr val="102648"/>
                    </a:solidFill>
                  </a:rPr>
                  <a:t> </a:t>
                </a:r>
                <a:r>
                  <a:rPr lang="fr-FR" sz="1600" dirty="0" err="1" smtClean="0">
                    <a:solidFill>
                      <a:srgbClr val="102648"/>
                    </a:solidFill>
                  </a:rPr>
                  <a:t>walls</a:t>
                </a:r>
                <a:r>
                  <a:rPr lang="fr-FR" sz="1600" dirty="0" smtClean="0">
                    <a:solidFill>
                      <a:srgbClr val="102648"/>
                    </a:solidFill>
                  </a:rPr>
                  <a:t> </a:t>
                </a:r>
                <a:r>
                  <a:rPr lang="fr-FR" sz="1600" dirty="0" err="1" smtClean="0">
                    <a:solidFill>
                      <a:srgbClr val="102648"/>
                    </a:solidFill>
                  </a:rPr>
                  <a:t>is</a:t>
                </a:r>
                <a:r>
                  <a:rPr lang="fr-FR" sz="1600" dirty="0" smtClean="0">
                    <a:solidFill>
                      <a:srgbClr val="102648"/>
                    </a:solidFill>
                  </a:rPr>
                  <a:t> </a:t>
                </a:r>
                <a:r>
                  <a:rPr lang="fr-FR" sz="1600" dirty="0" err="1" smtClean="0">
                    <a:solidFill>
                      <a:srgbClr val="102648"/>
                    </a:solidFill>
                  </a:rPr>
                  <a:t>filled</a:t>
                </a:r>
                <a:r>
                  <a:rPr lang="fr-FR" sz="1600" dirty="0" smtClean="0">
                    <a:solidFill>
                      <a:srgbClr val="102648"/>
                    </a:solidFill>
                  </a:rPr>
                  <a:t> </a:t>
                </a:r>
                <a:r>
                  <a:rPr lang="fr-FR" sz="1600" dirty="0" err="1" smtClean="0">
                    <a:solidFill>
                      <a:srgbClr val="102648"/>
                    </a:solidFill>
                  </a:rPr>
                  <a:t>with</a:t>
                </a:r>
                <a:r>
                  <a:rPr lang="fr-FR" sz="1600" dirty="0" smtClean="0">
                    <a:solidFill>
                      <a:srgbClr val="102648"/>
                    </a:solidFill>
                  </a:rPr>
                  <a:t> </a:t>
                </a:r>
                <a:r>
                  <a:rPr lang="fr-FR" sz="1600" dirty="0" err="1" smtClean="0">
                    <a:solidFill>
                      <a:srgbClr val="102648"/>
                    </a:solidFill>
                  </a:rPr>
                  <a:t>two</a:t>
                </a:r>
                <a:r>
                  <a:rPr lang="fr-FR" sz="1600" dirty="0" smtClean="0">
                    <a:solidFill>
                      <a:srgbClr val="102648"/>
                    </a:solidFill>
                  </a:rPr>
                  <a:t> immiscible </a:t>
                </a:r>
                <a:r>
                  <a:rPr lang="fr-FR" sz="1600" dirty="0" err="1" smtClean="0">
                    <a:solidFill>
                      <a:srgbClr val="102648"/>
                    </a:solidFill>
                  </a:rPr>
                  <a:t>fluids</a:t>
                </a:r>
                <a:r>
                  <a:rPr lang="fr-FR" sz="1600" dirty="0" smtClean="0">
                    <a:solidFill>
                      <a:srgbClr val="102648"/>
                    </a:solidFill>
                  </a:rPr>
                  <a:t> </a:t>
                </a:r>
                <a:r>
                  <a:rPr lang="fr-FR" sz="1600" dirty="0" err="1" smtClean="0">
                    <a:solidFill>
                      <a:srgbClr val="102648"/>
                    </a:solidFill>
                  </a:rPr>
                  <a:t>with</a:t>
                </a:r>
                <a:r>
                  <a:rPr lang="fr-FR" sz="1600" dirty="0" smtClean="0">
                    <a:solidFill>
                      <a:srgbClr val="102648"/>
                    </a:solidFill>
                  </a:rPr>
                  <a:t> </a:t>
                </a:r>
                <a:r>
                  <a:rPr lang="fr-FR" sz="1600" dirty="0" err="1" smtClean="0">
                    <a:solidFill>
                      <a:srgbClr val="102648"/>
                    </a:solidFill>
                  </a:rPr>
                  <a:t>different</a:t>
                </a:r>
                <a:r>
                  <a:rPr lang="fr-FR" sz="1600" dirty="0" smtClean="0">
                    <a:solidFill>
                      <a:srgbClr val="102648"/>
                    </a:solidFill>
                  </a:rPr>
                  <a:t> </a:t>
                </a:r>
                <a:r>
                  <a:rPr lang="fr-FR" sz="1600" dirty="0" err="1" smtClean="0">
                    <a:solidFill>
                      <a:srgbClr val="102648"/>
                    </a:solidFill>
                  </a:rPr>
                  <a:t>densities</a:t>
                </a:r>
                <a:r>
                  <a:rPr lang="fr-FR" sz="1600" dirty="0" smtClean="0">
                    <a:solidFill>
                      <a:srgbClr val="102648"/>
                    </a:solidFill>
                  </a:rPr>
                  <a:t>, </a:t>
                </a:r>
                <a:r>
                  <a:rPr lang="fr-FR" sz="1600" dirty="0" err="1" smtClean="0">
                    <a:solidFill>
                      <a:srgbClr val="102648"/>
                    </a:solidFill>
                  </a:rPr>
                  <a:t>subjected</a:t>
                </a:r>
                <a:r>
                  <a:rPr lang="fr-FR" sz="1600" dirty="0" smtClean="0">
                    <a:solidFill>
                      <a:srgbClr val="102648"/>
                    </a:solidFill>
                  </a:rPr>
                  <a:t> to the force of </a:t>
                </a:r>
                <a:r>
                  <a:rPr lang="fr-FR" sz="1600" dirty="0" err="1" smtClean="0">
                    <a:solidFill>
                      <a:srgbClr val="102648"/>
                    </a:solidFill>
                  </a:rPr>
                  <a:t>gravity</a:t>
                </a:r>
                <a:r>
                  <a:rPr lang="fr-FR" sz="1600" dirty="0" smtClean="0">
                    <a:solidFill>
                      <a:srgbClr val="102648"/>
                    </a:solidFill>
                  </a:rPr>
                  <a:t>. </a:t>
                </a:r>
                <a:r>
                  <a:rPr lang="fr-FR" sz="1600" dirty="0" err="1" smtClean="0">
                    <a:solidFill>
                      <a:srgbClr val="102648"/>
                    </a:solidFill>
                  </a:rPr>
                  <a:t>Both</a:t>
                </a:r>
                <a:r>
                  <a:rPr lang="fr-FR" sz="1600" dirty="0" smtClean="0">
                    <a:solidFill>
                      <a:srgbClr val="102648"/>
                    </a:solidFill>
                  </a:rPr>
                  <a:t> </a:t>
                </a:r>
                <a:r>
                  <a:rPr lang="fr-FR" sz="1600" dirty="0" err="1" smtClean="0">
                    <a:solidFill>
                      <a:srgbClr val="102648"/>
                    </a:solidFill>
                  </a:rPr>
                  <a:t>fluids</a:t>
                </a:r>
                <a:r>
                  <a:rPr lang="fr-FR" sz="1600" dirty="0" smtClean="0">
                    <a:solidFill>
                      <a:srgbClr val="102648"/>
                    </a:solidFill>
                  </a:rPr>
                  <a:t> are </a:t>
                </a:r>
                <a:r>
                  <a:rPr lang="fr-FR" sz="1600" dirty="0" err="1" smtClean="0">
                    <a:solidFill>
                      <a:srgbClr val="102648"/>
                    </a:solidFill>
                  </a:rPr>
                  <a:t>initially</a:t>
                </a:r>
                <a:r>
                  <a:rPr lang="fr-FR" sz="1600" dirty="0" smtClean="0">
                    <a:solidFill>
                      <a:srgbClr val="102648"/>
                    </a:solidFill>
                  </a:rPr>
                  <a:t> </a:t>
                </a:r>
                <a:r>
                  <a:rPr lang="fr-FR" sz="1600" dirty="0" err="1" smtClean="0">
                    <a:solidFill>
                      <a:srgbClr val="102648"/>
                    </a:solidFill>
                  </a:rPr>
                  <a:t>still</a:t>
                </a:r>
                <a:r>
                  <a:rPr lang="fr-FR" sz="1600" dirty="0" smtClean="0">
                    <a:solidFill>
                      <a:srgbClr val="102648"/>
                    </a:solidFill>
                  </a:rPr>
                  <a:t>. </a:t>
                </a:r>
                <a:endParaRPr lang="fr-FR" sz="1600" dirty="0" smtClean="0">
                  <a:solidFill>
                    <a:srgbClr val="102648"/>
                  </a:solidFill>
                </a:endParaRPr>
              </a:p>
              <a:p>
                <a:pPr algn="l"/>
                <a:endParaRPr lang="en-GB" sz="1600" dirty="0">
                  <a:solidFill>
                    <a:srgbClr val="102648"/>
                  </a:solidFill>
                </a:endParaRPr>
              </a:p>
              <a:p>
                <a:pPr algn="l"/>
                <a:r>
                  <a:rPr lang="en-GB" sz="1600" dirty="0" smtClean="0">
                    <a:solidFill>
                      <a:srgbClr val="102648"/>
                    </a:solidFill>
                  </a:rPr>
                  <a:t>Ideally, the fluid should remain still. However, small errors in the solution of the pressure Poisson equation are amplified through the movement of the Leve</a:t>
                </a:r>
                <a:r>
                  <a:rPr lang="en-GB" sz="1600" dirty="0" smtClean="0">
                    <a:solidFill>
                      <a:srgbClr val="102648"/>
                    </a:solidFill>
                  </a:rPr>
                  <a:t>l Set, causing </a:t>
                </a:r>
                <a:r>
                  <a:rPr lang="en-GB" sz="1600" smtClean="0">
                    <a:solidFill>
                      <a:srgbClr val="102648"/>
                    </a:solidFill>
                  </a:rPr>
                  <a:t>growing oscillations.</a:t>
                </a:r>
                <a:endParaRPr lang="fr-FR" sz="1600" dirty="0" smtClean="0">
                  <a:solidFill>
                    <a:srgbClr val="102648"/>
                  </a:solidFill>
                </a:endParaRPr>
              </a:p>
            </p:txBody>
          </p:sp>
        </mc:Choice>
        <mc:Fallback>
          <p:sp>
            <p:nvSpPr>
              <p:cNvPr id="3" name="Espace réservé du text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513475" y="1248769"/>
                <a:ext cx="4856337" cy="3109586"/>
              </a:xfrm>
              <a:blipFill>
                <a:blip r:embed="rId2"/>
                <a:stretch>
                  <a:fillRect l="-2509" t="-1961" r="-11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eur droit 5"/>
          <p:cNvCxnSpPr>
            <a:stCxn id="4" idx="1"/>
            <a:endCxn id="4" idx="3"/>
          </p:cNvCxnSpPr>
          <p:nvPr/>
        </p:nvCxnSpPr>
        <p:spPr>
          <a:xfrm>
            <a:off x="1511570" y="2139357"/>
            <a:ext cx="1800000" cy="0"/>
          </a:xfrm>
          <a:prstGeom prst="line">
            <a:avLst/>
          </a:prstGeom>
          <a:ln>
            <a:solidFill>
              <a:srgbClr val="FAB64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511570" y="1239357"/>
            <a:ext cx="1800000" cy="1800000"/>
          </a:xfrm>
          <a:prstGeom prst="rect">
            <a:avLst/>
          </a:prstGeom>
          <a:noFill/>
          <a:ln w="19050">
            <a:solidFill>
              <a:srgbClr val="1026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 rot="5400000">
            <a:off x="1272242" y="1909808"/>
            <a:ext cx="0" cy="450000"/>
          </a:xfrm>
          <a:prstGeom prst="line">
            <a:avLst/>
          </a:prstGeom>
          <a:ln w="12700">
            <a:solidFill>
              <a:srgbClr val="FAB5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/>
          <p:cNvCxnSpPr/>
          <p:nvPr/>
        </p:nvCxnSpPr>
        <p:spPr>
          <a:xfrm rot="5400000">
            <a:off x="1046360" y="2591321"/>
            <a:ext cx="0" cy="896256"/>
          </a:xfrm>
          <a:prstGeom prst="line">
            <a:avLst/>
          </a:prstGeom>
          <a:ln w="12700">
            <a:solidFill>
              <a:srgbClr val="FAB5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743738" y="1248769"/>
            <a:ext cx="0" cy="1774352"/>
          </a:xfrm>
          <a:prstGeom prst="straightConnector1">
            <a:avLst/>
          </a:prstGeom>
          <a:ln w="25400">
            <a:solidFill>
              <a:srgbClr val="FAB500"/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>
            <a:off x="1345174" y="2143906"/>
            <a:ext cx="0" cy="883765"/>
          </a:xfrm>
          <a:prstGeom prst="straightConnector1">
            <a:avLst/>
          </a:prstGeom>
          <a:ln w="25400">
            <a:solidFill>
              <a:srgbClr val="FAB500"/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rot="5400000">
            <a:off x="1049114" y="784953"/>
            <a:ext cx="0" cy="896256"/>
          </a:xfrm>
          <a:prstGeom prst="line">
            <a:avLst/>
          </a:prstGeom>
          <a:ln w="12700">
            <a:solidFill>
              <a:srgbClr val="FAB5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3307021" y="3048547"/>
            <a:ext cx="0" cy="896256"/>
          </a:xfrm>
          <a:prstGeom prst="line">
            <a:avLst/>
          </a:prstGeom>
          <a:ln w="12700">
            <a:solidFill>
              <a:srgbClr val="FAB5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rot="5400000">
            <a:off x="2406198" y="2845362"/>
            <a:ext cx="0" cy="1774352"/>
          </a:xfrm>
          <a:prstGeom prst="straightConnector1">
            <a:avLst/>
          </a:prstGeom>
          <a:ln w="25400">
            <a:solidFill>
              <a:srgbClr val="FAB500"/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1507021" y="3049499"/>
            <a:ext cx="0" cy="896256"/>
          </a:xfrm>
          <a:prstGeom prst="line">
            <a:avLst/>
          </a:prstGeom>
          <a:ln w="12700">
            <a:solidFill>
              <a:srgbClr val="FAB5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0" y="2012507"/>
                <a:ext cx="11674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rgbClr val="FAB5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12507"/>
                <a:ext cx="1167493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1822451" y="3320079"/>
                <a:ext cx="11674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rgbClr val="FAB5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451" y="3320079"/>
                <a:ext cx="1167493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532039" y="2424966"/>
                <a:ext cx="11674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rgbClr val="FAB500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039" y="2424966"/>
                <a:ext cx="1167493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1859523" y="2416081"/>
                <a:ext cx="11674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rgbClr val="102648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GB" sz="1600" b="0" i="1" smtClean="0">
                          <a:solidFill>
                            <a:srgbClr val="102648"/>
                          </a:solidFill>
                          <a:latin typeface="Cambria Math" panose="02040503050406030204" pitchFamily="18" charset="0"/>
                        </a:rPr>
                        <m:t>=1000</m:t>
                      </m:r>
                    </m:oMath>
                  </m:oMathPara>
                </a14:m>
                <a:endParaRPr lang="fr-FR" dirty="0">
                  <a:solidFill>
                    <a:srgbClr val="102648"/>
                  </a:solidFill>
                </a:endParaRPr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523" y="2416081"/>
                <a:ext cx="1167493" cy="338554"/>
              </a:xfrm>
              <a:prstGeom prst="rect">
                <a:avLst/>
              </a:prstGeom>
              <a:blipFill>
                <a:blip r:embed="rId6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1859523" y="1548389"/>
                <a:ext cx="11674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rgbClr val="102648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GB" sz="1600" b="0" i="1" smtClean="0">
                          <a:solidFill>
                            <a:srgbClr val="102648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fr-FR" dirty="0">
                  <a:solidFill>
                    <a:srgbClr val="102648"/>
                  </a:solidFill>
                </a:endParaRPr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523" y="1548389"/>
                <a:ext cx="1167493" cy="338554"/>
              </a:xfrm>
              <a:prstGeom prst="rect">
                <a:avLst/>
              </a:prstGeom>
              <a:blipFill>
                <a:blip r:embed="rId7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43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720000" y="679873"/>
            <a:ext cx="7643812" cy="669048"/>
          </a:xfrm>
        </p:spPr>
        <p:txBody>
          <a:bodyPr/>
          <a:lstStyle/>
          <a:p>
            <a:r>
              <a:rPr lang="en-GB" sz="2000" dirty="0"/>
              <a:t>2020 </a:t>
            </a:r>
            <a:r>
              <a:rPr lang="en-GB" sz="2000" dirty="0" smtClean="0"/>
              <a:t>Results</a:t>
            </a:r>
            <a:endParaRPr lang="en-GB" sz="2000" dirty="0"/>
          </a:p>
          <a:p>
            <a:r>
              <a:rPr lang="en-GB" sz="1800" dirty="0" smtClean="0">
                <a:solidFill>
                  <a:srgbClr val="FAB648"/>
                </a:solidFill>
              </a:rPr>
              <a:t>Hydrostatic test</a:t>
            </a:r>
            <a:endParaRPr lang="fr-FR" sz="1800" dirty="0">
              <a:solidFill>
                <a:srgbClr val="FAB648"/>
              </a:solidFill>
            </a:endParaRP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1"/>
          </p:nvPr>
        </p:nvSpPr>
        <p:spPr>
          <a:xfrm>
            <a:off x="6407416" y="2045084"/>
            <a:ext cx="2039468" cy="2836079"/>
          </a:xfrm>
        </p:spPr>
        <p:txBody>
          <a:bodyPr wrap="square"/>
          <a:lstStyle/>
          <a:p>
            <a:pPr algn="l"/>
            <a:r>
              <a:rPr lang="en-US" dirty="0" smtClean="0">
                <a:solidFill>
                  <a:srgbClr val="0D2648"/>
                </a:solidFill>
              </a:rPr>
              <a:t>Spurious oscillations ripple the interface between the two fluids, shedding vortices in the lighter one.</a:t>
            </a:r>
          </a:p>
          <a:p>
            <a:pPr algn="l"/>
            <a:endParaRPr lang="en-US" dirty="0">
              <a:solidFill>
                <a:srgbClr val="0D2648"/>
              </a:solidFill>
            </a:endParaRPr>
          </a:p>
          <a:p>
            <a:pPr algn="l"/>
            <a:endParaRPr lang="fr-FR" dirty="0">
              <a:solidFill>
                <a:srgbClr val="0D2648"/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42" y="1348921"/>
            <a:ext cx="5968073" cy="271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08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720000" y="679873"/>
            <a:ext cx="7643812" cy="669048"/>
          </a:xfrm>
        </p:spPr>
        <p:txBody>
          <a:bodyPr/>
          <a:lstStyle/>
          <a:p>
            <a:r>
              <a:rPr lang="en-GB" sz="2000" dirty="0"/>
              <a:t>2020 </a:t>
            </a:r>
            <a:r>
              <a:rPr lang="en-GB" sz="2000" dirty="0" smtClean="0"/>
              <a:t>Results</a:t>
            </a:r>
            <a:endParaRPr lang="en-GB" sz="2000" dirty="0"/>
          </a:p>
          <a:p>
            <a:r>
              <a:rPr lang="en-GB" sz="1800" dirty="0" smtClean="0">
                <a:solidFill>
                  <a:srgbClr val="FAB648"/>
                </a:solidFill>
              </a:rPr>
              <a:t>Hydrostatic test</a:t>
            </a:r>
            <a:endParaRPr lang="fr-FR" sz="1800" dirty="0">
              <a:solidFill>
                <a:srgbClr val="FAB648"/>
              </a:solidFill>
            </a:endParaRP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1"/>
          </p:nvPr>
        </p:nvSpPr>
        <p:spPr>
          <a:xfrm>
            <a:off x="2222875" y="4184999"/>
            <a:ext cx="7644543" cy="2836079"/>
          </a:xfrm>
        </p:spPr>
        <p:txBody>
          <a:bodyPr/>
          <a:lstStyle/>
          <a:p>
            <a:r>
              <a:rPr lang="en-US" dirty="0" smtClean="0">
                <a:solidFill>
                  <a:srgbClr val="0D2648"/>
                </a:solidFill>
              </a:rPr>
              <a:t>Growth of the oscillations amplitude for a 32x32 grid</a:t>
            </a:r>
            <a:endParaRPr lang="fr-FR" dirty="0">
              <a:solidFill>
                <a:srgbClr val="0D2648"/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39" y="1225643"/>
            <a:ext cx="3751216" cy="2959357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642" y="1225642"/>
            <a:ext cx="3757189" cy="295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0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720000" y="679873"/>
            <a:ext cx="7643812" cy="669048"/>
          </a:xfrm>
        </p:spPr>
        <p:txBody>
          <a:bodyPr/>
          <a:lstStyle/>
          <a:p>
            <a:r>
              <a:rPr lang="en-GB" sz="2000" dirty="0"/>
              <a:t>2020 </a:t>
            </a:r>
            <a:r>
              <a:rPr lang="en-GB" sz="2000" dirty="0" smtClean="0"/>
              <a:t>Results</a:t>
            </a:r>
            <a:endParaRPr lang="en-GB" sz="2000" dirty="0"/>
          </a:p>
          <a:p>
            <a:r>
              <a:rPr lang="en-GB" sz="1800" dirty="0" smtClean="0">
                <a:solidFill>
                  <a:srgbClr val="FAB648"/>
                </a:solidFill>
              </a:rPr>
              <a:t>Hydrostatic test</a:t>
            </a:r>
            <a:endParaRPr lang="fr-FR" sz="1800" dirty="0">
              <a:solidFill>
                <a:srgbClr val="FAB648"/>
              </a:solidFill>
            </a:endParaRP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1"/>
          </p:nvPr>
        </p:nvSpPr>
        <p:spPr>
          <a:xfrm>
            <a:off x="719269" y="1348921"/>
            <a:ext cx="7644543" cy="2836079"/>
          </a:xfrm>
        </p:spPr>
        <p:txBody>
          <a:bodyPr wrap="square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D2648"/>
                </a:solidFill>
              </a:rPr>
              <a:t>The oscillations amplitude grows exponentially at the beginning, then stabilizes.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D2648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D2648"/>
                </a:solidFill>
              </a:rPr>
              <a:t>The simulation using WENO reconstruction crashes, however further tests ran smoothly.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D2648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D2648"/>
                </a:solidFill>
              </a:rPr>
              <a:t>These simulations use forward Euler for time integration, further tests with the fourth order </a:t>
            </a:r>
            <a:r>
              <a:rPr lang="en-US" dirty="0" err="1" smtClean="0">
                <a:solidFill>
                  <a:srgbClr val="0D2648"/>
                </a:solidFill>
              </a:rPr>
              <a:t>Runge-Kutta</a:t>
            </a:r>
            <a:r>
              <a:rPr lang="en-US" dirty="0" smtClean="0">
                <a:solidFill>
                  <a:srgbClr val="0D2648"/>
                </a:solidFill>
              </a:rPr>
              <a:t> scheme showed a lower asymptotical oscillation amplitude.</a:t>
            </a:r>
            <a:endParaRPr lang="fr-FR" dirty="0">
              <a:solidFill>
                <a:srgbClr val="0D26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18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720000" y="679873"/>
            <a:ext cx="7643812" cy="669048"/>
          </a:xfrm>
        </p:spPr>
        <p:txBody>
          <a:bodyPr/>
          <a:lstStyle/>
          <a:p>
            <a:r>
              <a:rPr lang="en-GB" sz="2000" dirty="0"/>
              <a:t>2020 </a:t>
            </a:r>
            <a:r>
              <a:rPr lang="en-GB" sz="2000" dirty="0" smtClean="0"/>
              <a:t>Results</a:t>
            </a:r>
            <a:endParaRPr lang="en-GB" sz="2000" dirty="0"/>
          </a:p>
          <a:p>
            <a:r>
              <a:rPr lang="en-GB" sz="1800" dirty="0" smtClean="0">
                <a:solidFill>
                  <a:srgbClr val="FAB648"/>
                </a:solidFill>
              </a:rPr>
              <a:t>Linear sloshing</a:t>
            </a:r>
            <a:endParaRPr lang="fr-FR" sz="1800" dirty="0">
              <a:solidFill>
                <a:srgbClr val="FAB648"/>
              </a:solidFill>
            </a:endParaRP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1"/>
          </p:nvPr>
        </p:nvSpPr>
        <p:spPr>
          <a:xfrm>
            <a:off x="719269" y="1348921"/>
            <a:ext cx="3454379" cy="2836079"/>
          </a:xfrm>
        </p:spPr>
        <p:txBody>
          <a:bodyPr wrap="square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D2648"/>
                </a:solidFill>
              </a:rPr>
              <a:t>The same domain as in the hydrostatic test case was used, but with the addition of a horizontal acceleration equal to 0.5 m/s</a:t>
            </a:r>
            <a:r>
              <a:rPr lang="en-US" baseline="30000" dirty="0" smtClean="0">
                <a:solidFill>
                  <a:srgbClr val="0D2648"/>
                </a:solidFill>
              </a:rPr>
              <a:t>2</a:t>
            </a:r>
            <a:r>
              <a:rPr lang="en-US" dirty="0" smtClean="0">
                <a:solidFill>
                  <a:srgbClr val="0D2648"/>
                </a:solidFill>
              </a:rPr>
              <a:t>.</a:t>
            </a:r>
            <a:endParaRPr lang="en-US" dirty="0">
              <a:solidFill>
                <a:srgbClr val="0D2648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D2648"/>
                </a:solidFill>
              </a:rPr>
              <a:t>The interface does not start from an equilibrium position, hence it starts to oscillate.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D2648"/>
                </a:solidFill>
              </a:rPr>
              <a:t>A 256x256 grid was used, the simulation ran for 4 seconds.</a:t>
            </a:r>
            <a:endParaRPr lang="en-US" dirty="0">
              <a:solidFill>
                <a:srgbClr val="0D2648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r-FR" dirty="0">
              <a:solidFill>
                <a:srgbClr val="0D2648"/>
              </a:solidFill>
            </a:endParaRPr>
          </a:p>
        </p:txBody>
      </p:sp>
      <p:pic>
        <p:nvPicPr>
          <p:cNvPr id="4" name="LinearSlosh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73648" y="666217"/>
            <a:ext cx="3975726" cy="3536889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88100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720000" y="679873"/>
            <a:ext cx="7643812" cy="669048"/>
          </a:xfrm>
        </p:spPr>
        <p:txBody>
          <a:bodyPr/>
          <a:lstStyle/>
          <a:p>
            <a:r>
              <a:rPr lang="en-GB" sz="2000" dirty="0"/>
              <a:t>2020 </a:t>
            </a:r>
            <a:r>
              <a:rPr lang="en-GB" sz="2000" dirty="0" smtClean="0"/>
              <a:t>Results</a:t>
            </a:r>
            <a:endParaRPr lang="en-GB" sz="2000" dirty="0"/>
          </a:p>
          <a:p>
            <a:r>
              <a:rPr lang="en-GB" sz="1800" dirty="0" smtClean="0">
                <a:solidFill>
                  <a:srgbClr val="FAB648"/>
                </a:solidFill>
              </a:rPr>
              <a:t>Linear sloshing</a:t>
            </a:r>
            <a:endParaRPr lang="fr-FR" sz="1800" dirty="0">
              <a:solidFill>
                <a:srgbClr val="FAB648"/>
              </a:solidFill>
            </a:endParaRP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1"/>
          </p:nvPr>
        </p:nvSpPr>
        <p:spPr>
          <a:xfrm>
            <a:off x="719269" y="1348921"/>
            <a:ext cx="7644543" cy="2836079"/>
          </a:xfrm>
        </p:spPr>
        <p:txBody>
          <a:bodyPr wrap="square"/>
          <a:lstStyle/>
          <a:p>
            <a:pPr algn="l"/>
            <a:r>
              <a:rPr lang="en-US" dirty="0" smtClean="0">
                <a:solidFill>
                  <a:srgbClr val="0D2648"/>
                </a:solidFill>
              </a:rPr>
              <a:t>An analytic expression for the vertical position of the interface can be derived from linearized potential theory</a:t>
            </a:r>
            <a:r>
              <a:rPr lang="en-US" baseline="30000" dirty="0" smtClean="0">
                <a:solidFill>
                  <a:srgbClr val="0D2648"/>
                </a:solidFill>
              </a:rPr>
              <a:t>[12][13]</a:t>
            </a:r>
            <a:r>
              <a:rPr lang="en-US" dirty="0" smtClean="0">
                <a:solidFill>
                  <a:srgbClr val="0D2648"/>
                </a:solidFill>
              </a:rPr>
              <a:t>: </a:t>
            </a:r>
          </a:p>
          <a:p>
            <a:pPr algn="l"/>
            <a:endParaRPr lang="fr-FR" dirty="0">
              <a:solidFill>
                <a:srgbClr val="0D2648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411" y="1894496"/>
            <a:ext cx="6008258" cy="1744927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897163" y="3870753"/>
            <a:ext cx="683381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smtClean="0"/>
              <a:t>[12]: </a:t>
            </a:r>
            <a:r>
              <a:rPr lang="en-US" sz="1050" dirty="0" smtClean="0"/>
              <a:t>  </a:t>
            </a:r>
            <a:r>
              <a:rPr lang="fr-FR" sz="1050" dirty="0"/>
              <a:t>  </a:t>
            </a:r>
            <a:r>
              <a:rPr lang="fr-FR" sz="1050" dirty="0" err="1"/>
              <a:t>Amélie</a:t>
            </a:r>
            <a:r>
              <a:rPr lang="fr-FR" sz="1050" dirty="0"/>
              <a:t> </a:t>
            </a:r>
            <a:r>
              <a:rPr lang="fr-FR" sz="1050" dirty="0" err="1"/>
              <a:t>Bardin</a:t>
            </a:r>
            <a:r>
              <a:rPr lang="fr-FR" sz="1050" dirty="0"/>
              <a:t>. </a:t>
            </a:r>
            <a:r>
              <a:rPr lang="fr-FR" sz="1050" dirty="0" err="1"/>
              <a:t>Développement</a:t>
            </a:r>
            <a:r>
              <a:rPr lang="fr-FR" sz="1050" dirty="0"/>
              <a:t> de </a:t>
            </a:r>
            <a:r>
              <a:rPr lang="fr-FR" sz="1050" dirty="0" err="1"/>
              <a:t>méthodes</a:t>
            </a:r>
            <a:r>
              <a:rPr lang="fr-FR" sz="1050" dirty="0"/>
              <a:t> d’interface dans un solveur </a:t>
            </a:r>
            <a:r>
              <a:rPr lang="fr-FR" sz="1050" dirty="0" smtClean="0"/>
              <a:t>hydrodynamique basé </a:t>
            </a:r>
            <a:r>
              <a:rPr lang="fr-FR" sz="1050" dirty="0"/>
              <a:t>sur une </a:t>
            </a:r>
            <a:r>
              <a:rPr lang="fr-FR" sz="1050" dirty="0" err="1"/>
              <a:t>résolution</a:t>
            </a:r>
            <a:r>
              <a:rPr lang="fr-FR" sz="1050" dirty="0"/>
              <a:t> volumes finis sur maillage </a:t>
            </a:r>
            <a:r>
              <a:rPr lang="fr-FR" sz="1050" dirty="0" err="1"/>
              <a:t>cartésien</a:t>
            </a:r>
            <a:r>
              <a:rPr lang="fr-FR" sz="1050" dirty="0"/>
              <a:t> en </a:t>
            </a:r>
            <a:r>
              <a:rPr lang="fr-FR" sz="1050" dirty="0" err="1"/>
              <a:t>hypothèse</a:t>
            </a:r>
            <a:r>
              <a:rPr lang="fr-FR" sz="1050" dirty="0"/>
              <a:t> </a:t>
            </a:r>
            <a:r>
              <a:rPr lang="fr-FR" sz="1050" dirty="0" smtClean="0"/>
              <a:t>faiblement compressible</a:t>
            </a:r>
            <a:r>
              <a:rPr lang="fr-FR" sz="1050" dirty="0"/>
              <a:t>. PhD </a:t>
            </a:r>
            <a:r>
              <a:rPr lang="fr-FR" sz="1050" dirty="0" err="1"/>
              <a:t>thesis</a:t>
            </a:r>
            <a:r>
              <a:rPr lang="fr-FR" sz="1050" dirty="0"/>
              <a:t>, 2015.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897162" y="4172369"/>
            <a:ext cx="683381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smtClean="0"/>
              <a:t>[13]: </a:t>
            </a:r>
            <a:r>
              <a:rPr lang="en-US" sz="1050" dirty="0" smtClean="0"/>
              <a:t>  </a:t>
            </a:r>
            <a:r>
              <a:rPr lang="fr-FR" sz="1050" dirty="0" smtClean="0"/>
              <a:t>  </a:t>
            </a:r>
            <a:r>
              <a:rPr lang="en-US" sz="1050" dirty="0"/>
              <a:t> N </a:t>
            </a:r>
            <a:r>
              <a:rPr lang="en-US" sz="1050" dirty="0" err="1"/>
              <a:t>Grenier</a:t>
            </a:r>
            <a:r>
              <a:rPr lang="en-US" sz="1050" dirty="0"/>
              <a:t>, J.-P. Vila, and P </a:t>
            </a:r>
            <a:r>
              <a:rPr lang="en-US" sz="1050" dirty="0" err="1"/>
              <a:t>Villedieu</a:t>
            </a:r>
            <a:r>
              <a:rPr lang="en-US" sz="1050" dirty="0"/>
              <a:t>. An accurate low-Mach scheme for a </a:t>
            </a:r>
            <a:r>
              <a:rPr lang="en-US" sz="1050" dirty="0" smtClean="0"/>
              <a:t>compressible two-fluid </a:t>
            </a:r>
            <a:r>
              <a:rPr lang="en-US" sz="1050" dirty="0"/>
              <a:t>model applied to free-surface flows. Journal of Computational Physics, </a:t>
            </a:r>
            <a:r>
              <a:rPr lang="en-US" sz="1050" dirty="0" smtClean="0"/>
              <a:t>252:119</a:t>
            </a:r>
            <a:r>
              <a:rPr lang="en-US" sz="1050" dirty="0"/>
              <a:t>, 2013.</a:t>
            </a:r>
          </a:p>
        </p:txBody>
      </p:sp>
    </p:spTree>
    <p:extLst>
      <p:ext uri="{BB962C8B-B14F-4D97-AF65-F5344CB8AC3E}">
        <p14:creationId xmlns:p14="http://schemas.microsoft.com/office/powerpoint/2010/main" val="157838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23865" y="3766242"/>
            <a:ext cx="1032095" cy="8329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720000" y="679873"/>
            <a:ext cx="7643812" cy="669048"/>
          </a:xfrm>
        </p:spPr>
        <p:txBody>
          <a:bodyPr/>
          <a:lstStyle/>
          <a:p>
            <a:r>
              <a:rPr lang="en-GB" sz="2000" dirty="0"/>
              <a:t>2020 </a:t>
            </a:r>
            <a:r>
              <a:rPr lang="en-GB" sz="2000" dirty="0" smtClean="0"/>
              <a:t>Results</a:t>
            </a:r>
            <a:endParaRPr lang="en-GB" sz="2000" dirty="0"/>
          </a:p>
          <a:p>
            <a:r>
              <a:rPr lang="en-GB" sz="1800" dirty="0" smtClean="0">
                <a:solidFill>
                  <a:srgbClr val="FAB648"/>
                </a:solidFill>
              </a:rPr>
              <a:t>Linear sloshing</a:t>
            </a:r>
            <a:endParaRPr lang="fr-FR" sz="1800" dirty="0">
              <a:solidFill>
                <a:srgbClr val="FAB648"/>
              </a:solidFill>
            </a:endParaRP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1"/>
          </p:nvPr>
        </p:nvSpPr>
        <p:spPr>
          <a:xfrm>
            <a:off x="719269" y="1348921"/>
            <a:ext cx="7644543" cy="2836079"/>
          </a:xfrm>
        </p:spPr>
        <p:txBody>
          <a:bodyPr wrap="square"/>
          <a:lstStyle/>
          <a:p>
            <a:pPr algn="l"/>
            <a:endParaRPr lang="fr-FR" dirty="0">
              <a:solidFill>
                <a:srgbClr val="0D2648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438" y="1244386"/>
            <a:ext cx="6340203" cy="31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11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400" dirty="0"/>
              <a:t>Results</a:t>
            </a:r>
          </a:p>
          <a:p>
            <a:r>
              <a:rPr lang="en-GB" sz="2000" dirty="0" err="1">
                <a:solidFill>
                  <a:srgbClr val="FAB648"/>
                </a:solidFill>
              </a:rPr>
              <a:t>Dambreak</a:t>
            </a:r>
            <a:endParaRPr lang="fr-FR" sz="2000" dirty="0">
              <a:solidFill>
                <a:srgbClr val="FAB648"/>
              </a:solidFill>
            </a:endParaRPr>
          </a:p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texte 2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8206" y="1804271"/>
                <a:ext cx="3725606" cy="3351121"/>
              </a:xfrm>
            </p:spPr>
            <p:txBody>
              <a:bodyPr wrap="square"/>
              <a:lstStyle/>
              <a:p>
                <a:pPr algn="l"/>
                <a:r>
                  <a:rPr lang="en-GB" dirty="0" smtClean="0">
                    <a:solidFill>
                      <a:srgbClr val="102648"/>
                    </a:solidFill>
                  </a:rPr>
                  <a:t>A pocket of denser fluid is initially contained in a rectangle on the lower left of the domain, gravity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rgbClr val="10264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solidFill>
                              <a:srgbClr val="102648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GB" b="0" i="0" smtClean="0">
                            <a:solidFill>
                              <a:srgbClr val="102648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i="1">
                        <a:solidFill>
                          <a:srgbClr val="102648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solidFill>
                          <a:srgbClr val="102648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b="0" i="1" smtClean="0">
                        <a:solidFill>
                          <a:srgbClr val="102648"/>
                        </a:solidFill>
                        <a:latin typeface="Cambria Math" panose="02040503050406030204" pitchFamily="18" charset="0"/>
                      </a:rPr>
                      <m:t>9</m:t>
                    </m:r>
                    <m:r>
                      <a:rPr lang="en-GB" b="0" i="1" smtClean="0">
                        <a:solidFill>
                          <a:srgbClr val="102648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b="0" i="1" smtClean="0">
                        <a:solidFill>
                          <a:srgbClr val="102648"/>
                        </a:solidFill>
                        <a:latin typeface="Cambria Math" panose="02040503050406030204" pitchFamily="18" charset="0"/>
                      </a:rPr>
                      <m:t>81</m:t>
                    </m:r>
                  </m:oMath>
                </a14:m>
                <a:r>
                  <a:rPr lang="en-GB" dirty="0" smtClean="0">
                    <a:solidFill>
                      <a:srgbClr val="102648"/>
                    </a:solidFill>
                  </a:rPr>
                  <a:t>) acts vertically on both fluids.</a:t>
                </a:r>
              </a:p>
            </p:txBody>
          </p:sp>
        </mc:Choice>
        <mc:Fallback xmlns="">
          <p:sp>
            <p:nvSpPr>
              <p:cNvPr id="3" name="Espace réservé du text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8206" y="1804271"/>
                <a:ext cx="3725606" cy="3351121"/>
              </a:xfrm>
              <a:blipFill>
                <a:blip r:embed="rId2"/>
                <a:stretch>
                  <a:fillRect l="-3437" t="-2000" r="-22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691847" y="1615260"/>
            <a:ext cx="2880000" cy="1440000"/>
          </a:xfrm>
          <a:prstGeom prst="rect">
            <a:avLst/>
          </a:prstGeom>
          <a:noFill/>
          <a:ln w="22225">
            <a:solidFill>
              <a:srgbClr val="0D26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691847" y="2335259"/>
            <a:ext cx="1440000" cy="720000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 flipV="1">
            <a:off x="1691847" y="3767094"/>
            <a:ext cx="2880000" cy="8164"/>
          </a:xfrm>
          <a:prstGeom prst="straightConnector1">
            <a:avLst/>
          </a:prstGeom>
          <a:ln w="25400">
            <a:solidFill>
              <a:srgbClr val="FAB500"/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4580011" y="3055259"/>
            <a:ext cx="0" cy="896256"/>
          </a:xfrm>
          <a:prstGeom prst="line">
            <a:avLst/>
          </a:prstGeom>
          <a:ln w="12700">
            <a:solidFill>
              <a:srgbClr val="FAB5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1691847" y="3071588"/>
            <a:ext cx="0" cy="896256"/>
          </a:xfrm>
          <a:prstGeom prst="line">
            <a:avLst/>
          </a:prstGeom>
          <a:ln w="12700">
            <a:solidFill>
              <a:srgbClr val="FAB5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3140011" y="3071588"/>
            <a:ext cx="0" cy="450000"/>
          </a:xfrm>
          <a:prstGeom prst="line">
            <a:avLst/>
          </a:prstGeom>
          <a:ln w="12700">
            <a:solidFill>
              <a:srgbClr val="FAB5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1691847" y="3210629"/>
            <a:ext cx="1440000" cy="0"/>
          </a:xfrm>
          <a:prstGeom prst="straightConnector1">
            <a:avLst/>
          </a:prstGeom>
          <a:ln w="25400">
            <a:solidFill>
              <a:srgbClr val="FAB500"/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 rot="5400000">
            <a:off x="1458683" y="2110259"/>
            <a:ext cx="0" cy="450000"/>
          </a:xfrm>
          <a:prstGeom prst="line">
            <a:avLst/>
          </a:prstGeom>
          <a:ln w="12700">
            <a:solidFill>
              <a:srgbClr val="FAB5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 rot="5400000">
            <a:off x="1232801" y="2623459"/>
            <a:ext cx="0" cy="896256"/>
          </a:xfrm>
          <a:prstGeom prst="line">
            <a:avLst/>
          </a:prstGeom>
          <a:ln w="12700">
            <a:solidFill>
              <a:srgbClr val="FAB5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rot="5400000">
            <a:off x="1243719" y="1167132"/>
            <a:ext cx="0" cy="896256"/>
          </a:xfrm>
          <a:prstGeom prst="line">
            <a:avLst/>
          </a:prstGeom>
          <a:ln w="12700">
            <a:solidFill>
              <a:srgbClr val="FAB5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 rot="5400000">
            <a:off x="210179" y="2335259"/>
            <a:ext cx="1440000" cy="0"/>
          </a:xfrm>
          <a:prstGeom prst="straightConnector1">
            <a:avLst/>
          </a:prstGeom>
          <a:ln w="25400">
            <a:solidFill>
              <a:srgbClr val="FAB500"/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 rot="5400000">
            <a:off x="1171615" y="2695260"/>
            <a:ext cx="720000" cy="0"/>
          </a:xfrm>
          <a:prstGeom prst="straightConnector1">
            <a:avLst/>
          </a:prstGeom>
          <a:ln w="25400">
            <a:solidFill>
              <a:srgbClr val="FAB500"/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/>
              <p:cNvSpPr txBox="1"/>
              <p:nvPr/>
            </p:nvSpPr>
            <p:spPr>
              <a:xfrm>
                <a:off x="1828100" y="3232020"/>
                <a:ext cx="11674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rgbClr val="FAB5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sz="1600" b="0" i="1" smtClean="0">
                          <a:solidFill>
                            <a:srgbClr val="FAB5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1600" b="0" i="1" smtClean="0">
                          <a:solidFill>
                            <a:srgbClr val="FAB5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5" name="ZoneTexte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100" y="3232020"/>
                <a:ext cx="1167493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727267" y="2546565"/>
                <a:ext cx="11674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rgbClr val="FAB5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sz="1600" b="0" i="1" smtClean="0">
                          <a:solidFill>
                            <a:srgbClr val="FAB5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1600" b="0" i="1" smtClean="0">
                          <a:solidFill>
                            <a:srgbClr val="FAB500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67" y="2546565"/>
                <a:ext cx="1167493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/>
              <p:cNvSpPr txBox="1"/>
              <p:nvPr/>
            </p:nvSpPr>
            <p:spPr>
              <a:xfrm>
                <a:off x="161947" y="2199847"/>
                <a:ext cx="11674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rgbClr val="FAB5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sz="1600" b="0" i="1" smtClean="0">
                          <a:solidFill>
                            <a:srgbClr val="FAB5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1600" b="0" i="1" smtClean="0">
                          <a:solidFill>
                            <a:srgbClr val="FAB5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7" name="ZoneTexte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47" y="2199847"/>
                <a:ext cx="1167493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2556264" y="3767094"/>
                <a:ext cx="11674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rgbClr val="FAB5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6264" y="3767094"/>
                <a:ext cx="1167493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/>
              <p:cNvSpPr txBox="1"/>
              <p:nvPr/>
            </p:nvSpPr>
            <p:spPr>
              <a:xfrm>
                <a:off x="1828099" y="2530237"/>
                <a:ext cx="11674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GB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1000</m:t>
                      </m:r>
                    </m:oMath>
                  </m:oMathPara>
                </a14:m>
                <a:endParaRPr lang="fr-FR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9" name="ZoneTexte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099" y="2530237"/>
                <a:ext cx="1167493" cy="338554"/>
              </a:xfrm>
              <a:prstGeom prst="rect">
                <a:avLst/>
              </a:prstGeom>
              <a:blipFill>
                <a:blip r:embed="rId7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/>
              <p:cNvSpPr txBox="1"/>
              <p:nvPr/>
            </p:nvSpPr>
            <p:spPr>
              <a:xfrm>
                <a:off x="3325765" y="1852965"/>
                <a:ext cx="11674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rgbClr val="102648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GB" sz="1600" b="0" i="1" smtClean="0">
                          <a:solidFill>
                            <a:srgbClr val="10264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600" b="0" i="1" smtClean="0">
                          <a:solidFill>
                            <a:srgbClr val="102648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fr-FR" dirty="0">
                  <a:solidFill>
                    <a:srgbClr val="102648"/>
                  </a:solidFill>
                </a:endParaRPr>
              </a:p>
            </p:txBody>
          </p:sp>
        </mc:Choice>
        <mc:Fallback xmlns=""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765" y="1852965"/>
                <a:ext cx="1167493" cy="338554"/>
              </a:xfrm>
              <a:prstGeom prst="rect">
                <a:avLst/>
              </a:prstGeom>
              <a:blipFill>
                <a:blip r:embed="rId8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948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720000" y="679873"/>
            <a:ext cx="7643812" cy="669048"/>
          </a:xfrm>
        </p:spPr>
        <p:txBody>
          <a:bodyPr/>
          <a:lstStyle/>
          <a:p>
            <a:r>
              <a:rPr lang="en-GB" sz="2000" dirty="0" smtClean="0"/>
              <a:t>Results</a:t>
            </a:r>
            <a:endParaRPr lang="en-GB" sz="2000" dirty="0"/>
          </a:p>
          <a:p>
            <a:r>
              <a:rPr lang="en-GB" sz="1800" dirty="0" err="1" smtClean="0">
                <a:solidFill>
                  <a:srgbClr val="FAB648"/>
                </a:solidFill>
              </a:rPr>
              <a:t>Dambreak</a:t>
            </a:r>
            <a:endParaRPr lang="fr-FR" sz="1800" dirty="0">
              <a:solidFill>
                <a:srgbClr val="FAB648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Espace réservé du texte 1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720000" y="1348921"/>
                <a:ext cx="7643812" cy="2836079"/>
              </a:xfrm>
            </p:spPr>
            <p:txBody>
              <a:bodyPr wrap="square"/>
              <a:lstStyle/>
              <a:p>
                <a:pPr algn="l"/>
                <a:r>
                  <a:rPr lang="en-US" b="1" dirty="0" smtClean="0">
                    <a:solidFill>
                      <a:srgbClr val="0D2648"/>
                    </a:solidFill>
                  </a:rPr>
                  <a:t>2019 Test:</a:t>
                </a:r>
              </a:p>
              <a:p>
                <a:pPr algn="l"/>
                <a:endParaRPr lang="en-US" b="1" dirty="0" smtClean="0">
                  <a:solidFill>
                    <a:srgbClr val="0D2648"/>
                  </a:solidFill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olidFill>
                      <a:srgbClr val="0D2648"/>
                    </a:solidFill>
                  </a:rPr>
                  <a:t>The velocity is </a:t>
                </a:r>
                <a:r>
                  <a:rPr lang="en-US" dirty="0" err="1" smtClean="0">
                    <a:solidFill>
                      <a:srgbClr val="0D2648"/>
                    </a:solidFill>
                  </a:rPr>
                  <a:t>advected</a:t>
                </a:r>
                <a:r>
                  <a:rPr lang="en-US" dirty="0" smtClean="0">
                    <a:solidFill>
                      <a:srgbClr val="0D2648"/>
                    </a:solidFill>
                  </a:rPr>
                  <a:t> using WENO, the Level Set using a first order accurate reconstruction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D2648"/>
                  </a:solidFill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olidFill>
                      <a:srgbClr val="0D2648"/>
                    </a:solidFill>
                  </a:rPr>
                  <a:t>Dynamic AMR is used. The base grid is 128x64 cells, the finest cells have dimensions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=1.953125⋅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b="0" i="1" smtClean="0">
                        <a:solidFill>
                          <a:srgbClr val="0D2648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>
                  <a:solidFill>
                    <a:srgbClr val="0D2648"/>
                  </a:solidFill>
                </a:endParaRPr>
              </a:p>
              <a:p>
                <a:pPr algn="l"/>
                <a:endParaRPr lang="fr-FR" b="1" dirty="0">
                  <a:solidFill>
                    <a:srgbClr val="0D2648"/>
                  </a:solidFill>
                </a:endParaRPr>
              </a:p>
            </p:txBody>
          </p:sp>
        </mc:Choice>
        <mc:Fallback xmlns="">
          <p:sp>
            <p:nvSpPr>
              <p:cNvPr id="12" name="Espace réservé du texte 1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720000" y="1348921"/>
                <a:ext cx="7643812" cy="2836079"/>
              </a:xfrm>
              <a:blipFill>
                <a:blip r:embed="rId2"/>
                <a:stretch>
                  <a:fillRect l="-1675" t="-21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82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000" dirty="0"/>
              <a:t>Results</a:t>
            </a:r>
            <a:endParaRPr lang="en-GB" sz="2400" dirty="0"/>
          </a:p>
          <a:p>
            <a:r>
              <a:rPr lang="en-GB" sz="1800" dirty="0" err="1">
                <a:solidFill>
                  <a:srgbClr val="FAB648"/>
                </a:solidFill>
              </a:rPr>
              <a:t>Dambreak</a:t>
            </a:r>
            <a:endParaRPr lang="fr-FR" sz="2000" dirty="0">
              <a:solidFill>
                <a:srgbClr val="FAB648"/>
              </a:solidFill>
            </a:endParaRPr>
          </a:p>
          <a:p>
            <a:endParaRPr lang="fr-FR" dirty="0"/>
          </a:p>
        </p:txBody>
      </p:sp>
      <p:pic>
        <p:nvPicPr>
          <p:cNvPr id="4" name="dambreak_LSOld_LSvsPressur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23520"/>
            <a:ext cx="8432799" cy="2487383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5" name="Espace réservé du texte 11"/>
          <p:cNvSpPr>
            <a:spLocks noGrp="1"/>
          </p:cNvSpPr>
          <p:nvPr>
            <p:ph type="body" sz="quarter" idx="11"/>
          </p:nvPr>
        </p:nvSpPr>
        <p:spPr>
          <a:xfrm>
            <a:off x="720000" y="1348921"/>
            <a:ext cx="7643812" cy="2836079"/>
          </a:xfrm>
        </p:spPr>
        <p:txBody>
          <a:bodyPr wrap="square"/>
          <a:lstStyle/>
          <a:p>
            <a:pPr algn="l"/>
            <a:r>
              <a:rPr lang="en-US" b="1" dirty="0" smtClean="0">
                <a:solidFill>
                  <a:srgbClr val="0D2648"/>
                </a:solidFill>
              </a:rPr>
              <a:t>2019 Test:</a:t>
            </a:r>
          </a:p>
          <a:p>
            <a:pPr algn="l"/>
            <a:endParaRPr lang="en-US" b="1" dirty="0">
              <a:solidFill>
                <a:srgbClr val="0D2648"/>
              </a:solidFill>
            </a:endParaRPr>
          </a:p>
          <a:p>
            <a:pPr algn="l"/>
            <a:endParaRPr lang="fr-FR" b="1" dirty="0">
              <a:solidFill>
                <a:srgbClr val="0D26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43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Grid-flow </a:t>
            </a:r>
            <a:r>
              <a:rPr lang="en-GB" dirty="0"/>
              <a:t>solver</a:t>
            </a:r>
            <a:endParaRPr lang="en-GB" dirty="0" smtClean="0"/>
          </a:p>
          <a:p>
            <a:r>
              <a:rPr lang="en-GB" sz="1800" dirty="0" smtClean="0">
                <a:solidFill>
                  <a:srgbClr val="FAB600"/>
                </a:solidFill>
              </a:rPr>
              <a:t>Projection scheme</a:t>
            </a:r>
            <a:endParaRPr lang="fr-FR" sz="1800" dirty="0">
              <a:solidFill>
                <a:srgbClr val="FAB600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720000" y="1456921"/>
            <a:ext cx="7644543" cy="2734475"/>
          </a:xfrm>
        </p:spPr>
        <p:txBody>
          <a:bodyPr/>
          <a:lstStyle/>
          <a:p>
            <a:pPr>
              <a:lnSpc>
                <a:spcPts val="1000"/>
              </a:lnSpc>
            </a:pPr>
            <a:r>
              <a:rPr lang="en-GB" dirty="0" err="1">
                <a:solidFill>
                  <a:srgbClr val="102648"/>
                </a:solidFill>
              </a:rPr>
              <a:t>Chorin-Temam</a:t>
            </a:r>
            <a:r>
              <a:rPr lang="en-GB" dirty="0">
                <a:solidFill>
                  <a:srgbClr val="102648"/>
                </a:solidFill>
              </a:rPr>
              <a:t> projection scheme (Incremental</a:t>
            </a:r>
            <a:r>
              <a:rPr lang="en-GB" baseline="30000" dirty="0">
                <a:solidFill>
                  <a:srgbClr val="102648"/>
                </a:solidFill>
              </a:rPr>
              <a:t>[3]</a:t>
            </a:r>
            <a:r>
              <a:rPr lang="en-GB" dirty="0">
                <a:solidFill>
                  <a:srgbClr val="102648"/>
                </a:solidFill>
              </a:rPr>
              <a:t>):</a:t>
            </a:r>
          </a:p>
          <a:p>
            <a:pPr>
              <a:lnSpc>
                <a:spcPts val="1000"/>
              </a:lnSpc>
            </a:pPr>
            <a:endParaRPr lang="en-GB" dirty="0">
              <a:solidFill>
                <a:srgbClr val="102648"/>
              </a:solidFill>
            </a:endParaRPr>
          </a:p>
          <a:p>
            <a:pPr marL="360000" indent="-360000">
              <a:lnSpc>
                <a:spcPts val="1900"/>
              </a:lnSpc>
              <a:spcBef>
                <a:spcPts val="425"/>
              </a:spcBef>
              <a:buFont typeface="+mj-lt"/>
              <a:buAutoNum type="arabicPeriod"/>
            </a:pPr>
            <a:r>
              <a:rPr lang="en-GB" dirty="0">
                <a:solidFill>
                  <a:srgbClr val="102648"/>
                </a:solidFill>
              </a:rPr>
              <a:t>Prediction step:</a:t>
            </a:r>
          </a:p>
          <a:p>
            <a:pPr marL="360000" indent="-360000">
              <a:lnSpc>
                <a:spcPts val="1900"/>
              </a:lnSpc>
              <a:spcBef>
                <a:spcPts val="425"/>
              </a:spcBef>
              <a:buFont typeface="+mj-lt"/>
              <a:buAutoNum type="arabicPeriod"/>
            </a:pPr>
            <a:endParaRPr lang="en-GB" dirty="0">
              <a:solidFill>
                <a:srgbClr val="102648"/>
              </a:solidFill>
            </a:endParaRPr>
          </a:p>
          <a:p>
            <a:pPr marL="360000" indent="-360000">
              <a:lnSpc>
                <a:spcPts val="1900"/>
              </a:lnSpc>
              <a:spcBef>
                <a:spcPts val="425"/>
              </a:spcBef>
              <a:buFont typeface="+mj-lt"/>
              <a:buAutoNum type="arabicPeriod"/>
            </a:pPr>
            <a:r>
              <a:rPr lang="en-GB" dirty="0">
                <a:solidFill>
                  <a:srgbClr val="102648"/>
                </a:solidFill>
              </a:rPr>
              <a:t>Pressure correction Poisson equation:</a:t>
            </a:r>
          </a:p>
          <a:p>
            <a:pPr marL="360000" indent="-360000">
              <a:lnSpc>
                <a:spcPts val="1900"/>
              </a:lnSpc>
              <a:spcBef>
                <a:spcPts val="425"/>
              </a:spcBef>
              <a:buFont typeface="+mj-lt"/>
              <a:buAutoNum type="arabicPeriod"/>
            </a:pPr>
            <a:endParaRPr lang="en-GB" dirty="0">
              <a:solidFill>
                <a:srgbClr val="102648"/>
              </a:solidFill>
            </a:endParaRPr>
          </a:p>
          <a:p>
            <a:pPr marL="360000" indent="-360000">
              <a:lnSpc>
                <a:spcPts val="1900"/>
              </a:lnSpc>
              <a:spcBef>
                <a:spcPts val="425"/>
              </a:spcBef>
              <a:buFont typeface="+mj-lt"/>
              <a:buAutoNum type="arabicPeriod"/>
            </a:pPr>
            <a:r>
              <a:rPr lang="en-GB" dirty="0">
                <a:solidFill>
                  <a:srgbClr val="102648"/>
                </a:solidFill>
              </a:rPr>
              <a:t>Velocity correction step:</a:t>
            </a:r>
          </a:p>
          <a:p>
            <a:pPr marL="360000" indent="-360000">
              <a:lnSpc>
                <a:spcPts val="1900"/>
              </a:lnSpc>
              <a:spcBef>
                <a:spcPts val="425"/>
              </a:spcBef>
              <a:buFont typeface="+mj-lt"/>
              <a:buAutoNum type="arabicPeriod"/>
            </a:pPr>
            <a:endParaRPr lang="en-GB" dirty="0">
              <a:solidFill>
                <a:srgbClr val="102648"/>
              </a:solidFill>
            </a:endParaRPr>
          </a:p>
          <a:p>
            <a:pPr marL="360000" indent="-360000">
              <a:lnSpc>
                <a:spcPts val="1900"/>
              </a:lnSpc>
              <a:spcBef>
                <a:spcPts val="425"/>
              </a:spcBef>
              <a:buFont typeface="+mj-lt"/>
              <a:buAutoNum type="arabicPeriod"/>
            </a:pPr>
            <a:r>
              <a:rPr lang="en-GB" dirty="0">
                <a:solidFill>
                  <a:srgbClr val="102648"/>
                </a:solidFill>
              </a:rPr>
              <a:t>Pressure correction step:</a:t>
            </a:r>
          </a:p>
          <a:p>
            <a:pPr>
              <a:lnSpc>
                <a:spcPts val="1900"/>
              </a:lnSpc>
            </a:pPr>
            <a:endParaRPr lang="en-GB" dirty="0" smtClean="0">
              <a:solidFill>
                <a:srgbClr val="102648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833412" y="4162596"/>
            <a:ext cx="6530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smtClean="0"/>
              <a:t>[3]: </a:t>
            </a:r>
            <a:r>
              <a:rPr lang="en-US" sz="1050" dirty="0"/>
              <a:t>Jean-Luc </a:t>
            </a:r>
            <a:r>
              <a:rPr lang="en-US" sz="1050" dirty="0" err="1"/>
              <a:t>Guermond</a:t>
            </a:r>
            <a:r>
              <a:rPr lang="en-US" sz="1050" dirty="0"/>
              <a:t>, Peter </a:t>
            </a:r>
            <a:r>
              <a:rPr lang="en-US" sz="1050" dirty="0" err="1"/>
              <a:t>Minev</a:t>
            </a:r>
            <a:r>
              <a:rPr lang="en-US" sz="1050" dirty="0"/>
              <a:t>, and </a:t>
            </a:r>
            <a:r>
              <a:rPr lang="en-US" sz="1050" dirty="0" err="1"/>
              <a:t>Jie</a:t>
            </a:r>
            <a:r>
              <a:rPr lang="en-US" sz="1050" dirty="0"/>
              <a:t> Shen. An overview of projection methods for incompressible flows. Computer methods in applied mechanics and engineering, 195(44-47):6011–6045, 2006.</a:t>
            </a:r>
            <a:endParaRPr lang="fr-FR" sz="105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505" y="2290866"/>
            <a:ext cx="1671037" cy="44318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505" y="1679260"/>
            <a:ext cx="3116845" cy="53279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612" y="3538089"/>
            <a:ext cx="1540257" cy="26155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505" y="2861767"/>
            <a:ext cx="2005243" cy="53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5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000" dirty="0"/>
              <a:t>Results</a:t>
            </a:r>
            <a:endParaRPr lang="en-GB" sz="2400" dirty="0"/>
          </a:p>
          <a:p>
            <a:r>
              <a:rPr lang="en-GB" sz="1800" dirty="0" err="1">
                <a:solidFill>
                  <a:srgbClr val="FAB648"/>
                </a:solidFill>
              </a:rPr>
              <a:t>Dambreak</a:t>
            </a:r>
            <a:endParaRPr lang="fr-FR" sz="2000" dirty="0">
              <a:solidFill>
                <a:srgbClr val="FAB648"/>
              </a:solidFill>
            </a:endParaRPr>
          </a:p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720001" y="1737504"/>
            <a:ext cx="3821906" cy="2836079"/>
          </a:xfrm>
        </p:spPr>
        <p:txBody>
          <a:bodyPr wrap="square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D2648"/>
                </a:solidFill>
              </a:rPr>
              <a:t>The denser fluid disappears after 15 time units of simulation. This is likely due to the excessive diffusion of the Level-Set.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 smtClean="0">
              <a:solidFill>
                <a:srgbClr val="0D2648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D2648"/>
                </a:solidFill>
              </a:rPr>
              <a:t>As seen on the right, the Level-Set becomes almost uniform by the end.</a:t>
            </a:r>
            <a:endParaRPr lang="fr-FR" dirty="0">
              <a:solidFill>
                <a:srgbClr val="0D2648"/>
              </a:solidFill>
            </a:endParaRPr>
          </a:p>
        </p:txBody>
      </p:sp>
      <p:pic>
        <p:nvPicPr>
          <p:cNvPr id="4" name="dambreak_LSOld_Diffus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41906" y="1734783"/>
            <a:ext cx="3886200" cy="194310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5" name="Espace réservé du texte 11"/>
          <p:cNvSpPr txBox="1">
            <a:spLocks/>
          </p:cNvSpPr>
          <p:nvPr/>
        </p:nvSpPr>
        <p:spPr>
          <a:xfrm>
            <a:off x="720000" y="1348921"/>
            <a:ext cx="7643812" cy="2836079"/>
          </a:xfrm>
          <a:prstGeom prst="rect">
            <a:avLst/>
          </a:prstGeom>
        </p:spPr>
        <p:txBody>
          <a:bodyPr vert="horz" wrap="square" lIns="0" tIns="0" rIns="0" bIns="0"/>
          <a:lstStyle>
            <a:lvl1pPr marL="0" indent="0" algn="dist" defTabSz="342892" rtl="0" eaLnBrk="1" latinLnBrk="0" hangingPunct="1">
              <a:spcBef>
                <a:spcPct val="20000"/>
              </a:spcBef>
              <a:buFont typeface="Arial"/>
              <a:buNone/>
              <a:defRPr sz="1650" kern="1200" baseline="0">
                <a:solidFill>
                  <a:srgbClr val="FAB600"/>
                </a:solidFill>
                <a:latin typeface="Titillium Regular"/>
                <a:ea typeface="+mn-ea"/>
                <a:cs typeface="Titillium Regular"/>
              </a:defRPr>
            </a:lvl1pPr>
            <a:lvl2pPr marL="0" indent="0" algn="dist" defTabSz="342892" rtl="0" eaLnBrk="1" latinLnBrk="0" hangingPunct="1">
              <a:lnSpc>
                <a:spcPct val="90000"/>
              </a:lnSpc>
              <a:spcBef>
                <a:spcPts val="0"/>
              </a:spcBef>
              <a:buFontTx/>
              <a:buNone/>
              <a:defRPr sz="1275" b="1" kern="1200" baseline="0">
                <a:solidFill>
                  <a:srgbClr val="102648"/>
                </a:solidFill>
                <a:latin typeface="Titillium Bold"/>
                <a:ea typeface="+mn-ea"/>
                <a:cs typeface="Titillium Bold"/>
              </a:defRPr>
            </a:lvl2pPr>
            <a:lvl3pPr marL="0" indent="-134997" algn="dist" defTabSz="342892" rtl="0" eaLnBrk="1" latinLnBrk="0" hangingPunct="1">
              <a:spcBef>
                <a:spcPts val="225"/>
              </a:spcBef>
              <a:buClr>
                <a:srgbClr val="FAB600"/>
              </a:buClr>
              <a:buFont typeface="Lucida Grande"/>
              <a:buChar char="&gt;"/>
              <a:defRPr sz="1200" kern="1200">
                <a:solidFill>
                  <a:schemeClr val="tx1"/>
                </a:solidFill>
                <a:latin typeface="Titillium Regular"/>
                <a:ea typeface="+mn-ea"/>
                <a:cs typeface="Titillium Regular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smtClean="0">
                <a:solidFill>
                  <a:srgbClr val="0D2648"/>
                </a:solidFill>
              </a:rPr>
              <a:t>2019 Test:</a:t>
            </a:r>
          </a:p>
          <a:p>
            <a:pPr algn="l"/>
            <a:endParaRPr lang="en-US" b="1" smtClean="0">
              <a:solidFill>
                <a:srgbClr val="0D2648"/>
              </a:solidFill>
            </a:endParaRPr>
          </a:p>
          <a:p>
            <a:pPr algn="l"/>
            <a:endParaRPr lang="fr-FR" b="1" dirty="0">
              <a:solidFill>
                <a:srgbClr val="0D26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37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000" dirty="0"/>
              <a:t>Results</a:t>
            </a:r>
            <a:endParaRPr lang="en-GB" sz="2800" dirty="0"/>
          </a:p>
          <a:p>
            <a:r>
              <a:rPr lang="en-GB" sz="1800" dirty="0" err="1">
                <a:solidFill>
                  <a:srgbClr val="FAB648"/>
                </a:solidFill>
              </a:rPr>
              <a:t>Dambreak</a:t>
            </a:r>
            <a:endParaRPr lang="fr-FR" sz="2400" dirty="0">
              <a:solidFill>
                <a:srgbClr val="FAB648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720000" y="1286576"/>
            <a:ext cx="4378473" cy="2836079"/>
          </a:xfrm>
        </p:spPr>
        <p:txBody>
          <a:bodyPr wrap="square"/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rgbClr val="0D2648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D2648"/>
                </a:solidFill>
              </a:rPr>
              <a:t>The </a:t>
            </a:r>
            <a:r>
              <a:rPr lang="en-GB" sz="1600" dirty="0" err="1" smtClean="0">
                <a:solidFill>
                  <a:srgbClr val="0D2648"/>
                </a:solidFill>
              </a:rPr>
              <a:t>dambreak</a:t>
            </a:r>
            <a:r>
              <a:rPr lang="en-GB" sz="1600" dirty="0" smtClean="0">
                <a:solidFill>
                  <a:srgbClr val="0D2648"/>
                </a:solidFill>
              </a:rPr>
              <a:t> test was re-run with the 2019 code on a static 256x128 grid.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rgbClr val="0D2648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D2648"/>
                </a:solidFill>
              </a:rPr>
              <a:t>This revealed stability problems.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rgbClr val="0D2648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D2648"/>
                </a:solidFill>
              </a:rPr>
              <a:t>A careful choice of parameters, however, allows the 2019 code to run until completion.</a:t>
            </a:r>
            <a:endParaRPr lang="fr-FR" sz="1600" dirty="0">
              <a:solidFill>
                <a:srgbClr val="0D2648"/>
              </a:solidFill>
            </a:endParaRPr>
          </a:p>
        </p:txBody>
      </p:sp>
      <p:pic>
        <p:nvPicPr>
          <p:cNvPr id="4" name="dambreakLS_FinerBaseMes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98473" y="1014397"/>
            <a:ext cx="3325091" cy="3100248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35573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000" dirty="0" smtClean="0"/>
              <a:t>Results</a:t>
            </a:r>
            <a:endParaRPr lang="fr-FR" dirty="0" smtClean="0"/>
          </a:p>
          <a:p>
            <a:r>
              <a:rPr lang="en-GB" sz="1600" dirty="0" err="1" smtClean="0">
                <a:solidFill>
                  <a:srgbClr val="FAB648"/>
                </a:solidFill>
              </a:rPr>
              <a:t>Dambreak</a:t>
            </a:r>
            <a:endParaRPr lang="en-GB" dirty="0">
              <a:solidFill>
                <a:srgbClr val="FAB648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5388687" y="1365682"/>
            <a:ext cx="2975125" cy="3351129"/>
          </a:xfrm>
        </p:spPr>
        <p:txBody>
          <a:bodyPr wrap="square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D2648"/>
                </a:solidFill>
              </a:rPr>
              <a:t>The same setup was run on the 2020 code, using WENO for both the velocity and the Level Set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0D2648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D2648"/>
                </a:solidFill>
              </a:rPr>
              <a:t>Despite various attempts and variations, the use of WENO </a:t>
            </a:r>
            <a:r>
              <a:rPr lang="en-GB" sz="1600" dirty="0">
                <a:solidFill>
                  <a:srgbClr val="0D2648"/>
                </a:solidFill>
              </a:rPr>
              <a:t>for  both the velocity and the Level </a:t>
            </a:r>
            <a:r>
              <a:rPr lang="en-GB" sz="1600" dirty="0" smtClean="0">
                <a:solidFill>
                  <a:srgbClr val="0D2648"/>
                </a:solidFill>
              </a:rPr>
              <a:t>Set </a:t>
            </a:r>
            <a:r>
              <a:rPr lang="en-US" sz="1600" dirty="0" smtClean="0">
                <a:solidFill>
                  <a:srgbClr val="0D2648"/>
                </a:solidFill>
              </a:rPr>
              <a:t>always causes divergence.</a:t>
            </a:r>
            <a:endParaRPr lang="fr-FR" sz="1600" dirty="0">
              <a:solidFill>
                <a:srgbClr val="0D2648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93200" y="3794400"/>
            <a:ext cx="1993200" cy="1195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dambreak_LSNew_Disa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8680" y="1202597"/>
            <a:ext cx="3978598" cy="3572799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7623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000" dirty="0" smtClean="0"/>
              <a:t>Results</a:t>
            </a:r>
          </a:p>
          <a:p>
            <a:r>
              <a:rPr lang="en-GB" sz="1800" dirty="0" err="1" smtClean="0">
                <a:solidFill>
                  <a:srgbClr val="FAB648"/>
                </a:solidFill>
              </a:rPr>
              <a:t>Dambreak</a:t>
            </a:r>
            <a:endParaRPr lang="fr-FR" dirty="0" smtClean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744939" y="1302097"/>
            <a:ext cx="7618873" cy="2661635"/>
          </a:xfrm>
        </p:spPr>
        <p:txBody>
          <a:bodyPr wrap="square"/>
          <a:lstStyle/>
          <a:p>
            <a:pPr algn="l"/>
            <a:r>
              <a:rPr lang="en-GB" sz="1600" b="1" dirty="0" smtClean="0">
                <a:solidFill>
                  <a:srgbClr val="0D2648"/>
                </a:solidFill>
              </a:rPr>
              <a:t>Advection strategies tested on the 2020 code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600" dirty="0" smtClean="0">
                <a:solidFill>
                  <a:srgbClr val="0D2648"/>
                </a:solidFill>
              </a:rPr>
              <a:t>Velocity </a:t>
            </a:r>
            <a:r>
              <a:rPr lang="en-GB" sz="1600" dirty="0">
                <a:solidFill>
                  <a:srgbClr val="0D2648"/>
                </a:solidFill>
              </a:rPr>
              <a:t>reconstructed</a:t>
            </a:r>
            <a:r>
              <a:rPr lang="en-GB" sz="1600" dirty="0" smtClean="0">
                <a:solidFill>
                  <a:srgbClr val="0D2648"/>
                </a:solidFill>
              </a:rPr>
              <a:t> with WENO, Level-Set reconstructed with WENO.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600" dirty="0">
                <a:solidFill>
                  <a:srgbClr val="0D2648"/>
                </a:solidFill>
              </a:rPr>
              <a:t>Velocity reconstructed</a:t>
            </a:r>
            <a:r>
              <a:rPr lang="en-GB" sz="1600" dirty="0" smtClean="0">
                <a:solidFill>
                  <a:srgbClr val="0D2648"/>
                </a:solidFill>
              </a:rPr>
              <a:t> </a:t>
            </a:r>
            <a:r>
              <a:rPr lang="en-GB" sz="1600" dirty="0">
                <a:solidFill>
                  <a:srgbClr val="0D2648"/>
                </a:solidFill>
              </a:rPr>
              <a:t>with WENO, Level-Set reconstructed</a:t>
            </a:r>
            <a:r>
              <a:rPr lang="en-GB" sz="1600" dirty="0" smtClean="0">
                <a:solidFill>
                  <a:srgbClr val="0D2648"/>
                </a:solidFill>
              </a:rPr>
              <a:t> </a:t>
            </a:r>
            <a:r>
              <a:rPr lang="en-GB" sz="1600" dirty="0">
                <a:solidFill>
                  <a:srgbClr val="0D2648"/>
                </a:solidFill>
              </a:rPr>
              <a:t>with </a:t>
            </a:r>
            <a:r>
              <a:rPr lang="en-GB" sz="1600" dirty="0" smtClean="0">
                <a:solidFill>
                  <a:srgbClr val="0D2648"/>
                </a:solidFill>
              </a:rPr>
              <a:t>MUSCL.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600" dirty="0" smtClean="0">
                <a:solidFill>
                  <a:srgbClr val="0D2648"/>
                </a:solidFill>
              </a:rPr>
              <a:t>Velocity </a:t>
            </a:r>
            <a:r>
              <a:rPr lang="en-GB" sz="1600" dirty="0">
                <a:solidFill>
                  <a:srgbClr val="0D2648"/>
                </a:solidFill>
              </a:rPr>
              <a:t>reconstructed with MUSCL</a:t>
            </a:r>
            <a:r>
              <a:rPr lang="en-GB" sz="1600" dirty="0" smtClean="0">
                <a:solidFill>
                  <a:srgbClr val="0D2648"/>
                </a:solidFill>
              </a:rPr>
              <a:t>, </a:t>
            </a:r>
            <a:r>
              <a:rPr lang="en-GB" sz="1600" dirty="0">
                <a:solidFill>
                  <a:srgbClr val="0D2648"/>
                </a:solidFill>
              </a:rPr>
              <a:t>Level-Set reconstructed with WENO.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600" dirty="0" smtClean="0">
                <a:solidFill>
                  <a:srgbClr val="0D2648"/>
                </a:solidFill>
              </a:rPr>
              <a:t>Velocity </a:t>
            </a:r>
            <a:r>
              <a:rPr lang="en-GB" sz="1600" dirty="0">
                <a:solidFill>
                  <a:srgbClr val="0D2648"/>
                </a:solidFill>
              </a:rPr>
              <a:t>reconstructed with MUSCL, Level-Set reconstructed with MUSCL</a:t>
            </a:r>
            <a:r>
              <a:rPr lang="en-GB" sz="1600" dirty="0" smtClean="0">
                <a:solidFill>
                  <a:srgbClr val="0D2648"/>
                </a:solidFill>
              </a:rPr>
              <a:t>.</a:t>
            </a:r>
            <a:endParaRPr lang="en-GB" sz="1600" dirty="0">
              <a:solidFill>
                <a:srgbClr val="0D2648"/>
              </a:solidFill>
            </a:endParaRPr>
          </a:p>
          <a:p>
            <a:pPr algn="l"/>
            <a:endParaRPr lang="en-GB" sz="1600" b="1" dirty="0">
              <a:solidFill>
                <a:srgbClr val="0D2648"/>
              </a:solidFill>
            </a:endParaRPr>
          </a:p>
          <a:p>
            <a:pPr algn="l"/>
            <a:endParaRPr lang="en-GB" sz="1600" b="1" dirty="0" smtClean="0">
              <a:solidFill>
                <a:srgbClr val="0D2648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endParaRPr lang="en-GB" sz="1600" b="1" dirty="0" smtClean="0">
              <a:solidFill>
                <a:srgbClr val="0D26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78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000" dirty="0" smtClean="0"/>
              <a:t>Results</a:t>
            </a:r>
          </a:p>
          <a:p>
            <a:r>
              <a:rPr lang="en-GB" sz="1800" dirty="0" err="1" smtClean="0">
                <a:solidFill>
                  <a:srgbClr val="FAB648"/>
                </a:solidFill>
              </a:rPr>
              <a:t>Dambreak</a:t>
            </a:r>
            <a:endParaRPr lang="fr-FR" sz="1800" dirty="0"/>
          </a:p>
          <a:p>
            <a:endParaRPr lang="fr-FR" dirty="0" smtClean="0"/>
          </a:p>
        </p:txBody>
      </p:sp>
      <p:sp>
        <p:nvSpPr>
          <p:cNvPr id="4" name="Rectangle 3"/>
          <p:cNvSpPr/>
          <p:nvPr/>
        </p:nvSpPr>
        <p:spPr>
          <a:xfrm>
            <a:off x="793200" y="3794400"/>
            <a:ext cx="1993200" cy="1195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6432000" y="3886979"/>
            <a:ext cx="1993200" cy="1195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dambreakLS_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0000" y="1233793"/>
            <a:ext cx="7593145" cy="3796573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48773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000" dirty="0"/>
              <a:t>Results</a:t>
            </a:r>
            <a:endParaRPr lang="en-GB" sz="2400" dirty="0"/>
          </a:p>
          <a:p>
            <a:r>
              <a:rPr lang="en-GB" sz="1800" dirty="0" err="1">
                <a:solidFill>
                  <a:srgbClr val="FAB648"/>
                </a:solidFill>
              </a:rPr>
              <a:t>Dambreak</a:t>
            </a:r>
            <a:endParaRPr lang="fr-FR" sz="2000" dirty="0"/>
          </a:p>
          <a:p>
            <a:endParaRPr lang="fr-FR" dirty="0" smtClean="0"/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404002"/>
              </p:ext>
            </p:extLst>
          </p:nvPr>
        </p:nvGraphicFramePr>
        <p:xfrm>
          <a:off x="779822" y="1357465"/>
          <a:ext cx="7644543" cy="2977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362">
                  <a:extLst>
                    <a:ext uri="{9D8B030D-6E8A-4147-A177-3AD203B41FA5}">
                      <a16:colId xmlns:a16="http://schemas.microsoft.com/office/drawing/2014/main" val="1877912010"/>
                    </a:ext>
                  </a:extLst>
                </a:gridCol>
                <a:gridCol w="3078178">
                  <a:extLst>
                    <a:ext uri="{9D8B030D-6E8A-4147-A177-3AD203B41FA5}">
                      <a16:colId xmlns:a16="http://schemas.microsoft.com/office/drawing/2014/main" val="824422823"/>
                    </a:ext>
                  </a:extLst>
                </a:gridCol>
                <a:gridCol w="2775003">
                  <a:extLst>
                    <a:ext uri="{9D8B030D-6E8A-4147-A177-3AD203B41FA5}">
                      <a16:colId xmlns:a16="http://schemas.microsoft.com/office/drawing/2014/main" val="4197752020"/>
                    </a:ext>
                  </a:extLst>
                </a:gridCol>
              </a:tblGrid>
              <a:tr h="675022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 smtClean="0">
                          <a:solidFill>
                            <a:srgbClr val="FAB648"/>
                          </a:solidFill>
                          <a:latin typeface="Titillium Bold"/>
                        </a:rPr>
                        <a:t>WENO reconstruction</a:t>
                      </a:r>
                      <a:r>
                        <a:rPr lang="en-GB" sz="1600" b="1" baseline="0" dirty="0" smtClean="0">
                          <a:solidFill>
                            <a:srgbClr val="FAB648"/>
                          </a:solidFill>
                          <a:latin typeface="Titillium Bold"/>
                        </a:rPr>
                        <a:t> </a:t>
                      </a:r>
                      <a:r>
                        <a:rPr lang="en-GB" sz="1600" b="1" dirty="0" smtClean="0">
                          <a:solidFill>
                            <a:srgbClr val="FAB648"/>
                          </a:solidFill>
                          <a:latin typeface="Titillium Bold"/>
                        </a:rPr>
                        <a:t>for the velocity</a:t>
                      </a:r>
                      <a:endParaRPr lang="fr-FR" sz="1600" b="1" dirty="0" smtClean="0">
                        <a:solidFill>
                          <a:srgbClr val="FAB648"/>
                        </a:solidFill>
                        <a:latin typeface="Titillium Bold"/>
                      </a:endParaRPr>
                    </a:p>
                    <a:p>
                      <a:pPr algn="ctr"/>
                      <a:endParaRPr lang="fr-FR" sz="1600" b="0" dirty="0">
                        <a:solidFill>
                          <a:srgbClr val="102648"/>
                        </a:solidFill>
                        <a:latin typeface="Titillium Bol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 smtClean="0">
                          <a:solidFill>
                            <a:srgbClr val="FAB648"/>
                          </a:solidFill>
                          <a:latin typeface="Titillium Bold"/>
                        </a:rPr>
                        <a:t>MUSCL reconstruction</a:t>
                      </a:r>
                      <a:r>
                        <a:rPr lang="en-GB" sz="1600" b="1" baseline="0" dirty="0" smtClean="0">
                          <a:solidFill>
                            <a:srgbClr val="FAB648"/>
                          </a:solidFill>
                          <a:latin typeface="Titillium Bold"/>
                        </a:rPr>
                        <a:t> </a:t>
                      </a:r>
                      <a:r>
                        <a:rPr lang="en-GB" sz="1600" b="1" dirty="0" smtClean="0">
                          <a:solidFill>
                            <a:srgbClr val="FAB648"/>
                          </a:solidFill>
                          <a:latin typeface="Titillium Bold"/>
                        </a:rPr>
                        <a:t>for the velocity</a:t>
                      </a:r>
                      <a:endParaRPr lang="fr-FR" sz="1600" b="1" dirty="0" smtClean="0">
                        <a:solidFill>
                          <a:srgbClr val="FAB648"/>
                        </a:solidFill>
                        <a:latin typeface="Titillium Bold"/>
                      </a:endParaRP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2900590"/>
                  </a:ext>
                </a:extLst>
              </a:tr>
              <a:tr h="1077476">
                <a:tc>
                  <a:txBody>
                    <a:bodyPr/>
                    <a:lstStyle/>
                    <a:p>
                      <a:pPr marL="0" marR="0" lvl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 smtClean="0">
                          <a:solidFill>
                            <a:srgbClr val="102648"/>
                          </a:solidFill>
                          <a:latin typeface="Titillium Bold"/>
                        </a:rPr>
                        <a:t>WENO reconstruction</a:t>
                      </a:r>
                      <a:r>
                        <a:rPr lang="en-GB" sz="1600" b="1" baseline="0" dirty="0" smtClean="0">
                          <a:solidFill>
                            <a:srgbClr val="102648"/>
                          </a:solidFill>
                          <a:latin typeface="Titillium Bold"/>
                        </a:rPr>
                        <a:t> </a:t>
                      </a:r>
                      <a:r>
                        <a:rPr lang="en-GB" sz="1600" b="1" dirty="0" smtClean="0">
                          <a:solidFill>
                            <a:srgbClr val="102648"/>
                          </a:solidFill>
                          <a:latin typeface="Titillium Bold"/>
                        </a:rPr>
                        <a:t>for the Level-Set</a:t>
                      </a:r>
                      <a:endParaRPr lang="fr-FR" sz="1600" b="1" dirty="0" smtClean="0">
                        <a:solidFill>
                          <a:srgbClr val="102648"/>
                        </a:solidFill>
                        <a:latin typeface="Titillium Bold"/>
                      </a:endParaRP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smtClean="0">
                          <a:solidFill>
                            <a:srgbClr val="102648"/>
                          </a:solidFill>
                          <a:latin typeface="Titillium Bold"/>
                        </a:rPr>
                        <a:t>Always</a:t>
                      </a:r>
                      <a:r>
                        <a:rPr lang="en-GB" sz="1500" baseline="0" smtClean="0">
                          <a:solidFill>
                            <a:srgbClr val="102648"/>
                          </a:solidFill>
                          <a:latin typeface="Titillium Bold"/>
                        </a:rPr>
                        <a:t> unstable.</a:t>
                      </a:r>
                    </a:p>
                    <a:p>
                      <a:pPr algn="ctr"/>
                      <a:r>
                        <a:rPr lang="en-GB" sz="1500" baseline="0" smtClean="0">
                          <a:solidFill>
                            <a:srgbClr val="102648"/>
                          </a:solidFill>
                          <a:latin typeface="Titillium Bold"/>
                        </a:rPr>
                        <a:t>Smoothness indicators can slow down instability.</a:t>
                      </a:r>
                      <a:endParaRPr lang="fr-FR" sz="1500" dirty="0">
                        <a:solidFill>
                          <a:srgbClr val="102648"/>
                        </a:solidFill>
                        <a:latin typeface="Titillium Bol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>
                          <a:solidFill>
                            <a:srgbClr val="102648"/>
                          </a:solidFill>
                          <a:latin typeface="Titillium Bold"/>
                        </a:rPr>
                        <a:t>Stable if smoothness</a:t>
                      </a:r>
                      <a:r>
                        <a:rPr lang="en-GB" sz="1400" baseline="0" dirty="0" smtClean="0">
                          <a:solidFill>
                            <a:srgbClr val="102648"/>
                          </a:solidFill>
                          <a:latin typeface="Titillium Bold"/>
                        </a:rPr>
                        <a:t> indicators are active.</a:t>
                      </a:r>
                    </a:p>
                    <a:p>
                      <a:pPr algn="ctr"/>
                      <a:r>
                        <a:rPr lang="en-GB" sz="1400" baseline="0" dirty="0" smtClean="0">
                          <a:solidFill>
                            <a:srgbClr val="102648"/>
                          </a:solidFill>
                          <a:latin typeface="Titillium Bold"/>
                        </a:rPr>
                        <a:t>Denser fluid does not disappear.</a:t>
                      </a:r>
                    </a:p>
                    <a:p>
                      <a:pPr algn="ctr"/>
                      <a:r>
                        <a:rPr lang="en-GB" sz="1400" baseline="0" dirty="0" smtClean="0">
                          <a:solidFill>
                            <a:srgbClr val="102648"/>
                          </a:solidFill>
                          <a:latin typeface="Titillium Bold"/>
                        </a:rPr>
                        <a:t>Irregular density field.</a:t>
                      </a:r>
                      <a:endParaRPr lang="fr-FR" sz="1400" dirty="0">
                        <a:solidFill>
                          <a:srgbClr val="102648"/>
                        </a:solidFill>
                        <a:latin typeface="Titillium Bol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192988"/>
                  </a:ext>
                </a:extLst>
              </a:tr>
              <a:tr h="1077476">
                <a:tc>
                  <a:txBody>
                    <a:bodyPr/>
                    <a:lstStyle/>
                    <a:p>
                      <a:pPr marL="0" marR="0" lvl="0" indent="0" algn="ctr" defTabSz="3428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 smtClean="0">
                          <a:solidFill>
                            <a:srgbClr val="102648"/>
                          </a:solidFill>
                          <a:latin typeface="Titillium Bold"/>
                        </a:rPr>
                        <a:t>MUSCL reconstruction</a:t>
                      </a:r>
                      <a:r>
                        <a:rPr lang="en-GB" sz="1600" b="1" baseline="0" dirty="0" smtClean="0">
                          <a:solidFill>
                            <a:srgbClr val="102648"/>
                          </a:solidFill>
                          <a:latin typeface="Titillium Bold"/>
                        </a:rPr>
                        <a:t> </a:t>
                      </a:r>
                      <a:r>
                        <a:rPr lang="en-GB" sz="1600" b="1" dirty="0" smtClean="0">
                          <a:solidFill>
                            <a:srgbClr val="102648"/>
                          </a:solidFill>
                          <a:latin typeface="Titillium Bold"/>
                        </a:rPr>
                        <a:t>for the Level-Set</a:t>
                      </a:r>
                      <a:endParaRPr lang="fr-FR" sz="1600" b="1" dirty="0" smtClean="0">
                        <a:solidFill>
                          <a:srgbClr val="102648"/>
                        </a:solidFill>
                        <a:latin typeface="Titillium Bold"/>
                      </a:endParaRPr>
                    </a:p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>
                          <a:solidFill>
                            <a:srgbClr val="102648"/>
                          </a:solidFill>
                          <a:latin typeface="Titillium Bold"/>
                        </a:rPr>
                        <a:t>Analogous</a:t>
                      </a:r>
                      <a:r>
                        <a:rPr lang="en-GB" sz="1400" baseline="0" dirty="0" smtClean="0">
                          <a:solidFill>
                            <a:srgbClr val="102648"/>
                          </a:solidFill>
                          <a:latin typeface="Titillium Bold"/>
                        </a:rPr>
                        <a:t> to the 2019 code.</a:t>
                      </a:r>
                    </a:p>
                    <a:p>
                      <a:pPr algn="ctr"/>
                      <a:r>
                        <a:rPr lang="en-GB" sz="1400" baseline="0" dirty="0" smtClean="0">
                          <a:solidFill>
                            <a:srgbClr val="102648"/>
                          </a:solidFill>
                          <a:latin typeface="Titillium Bold"/>
                        </a:rPr>
                        <a:t>Stable under certain conditions.</a:t>
                      </a:r>
                    </a:p>
                    <a:p>
                      <a:pPr algn="ctr"/>
                      <a:r>
                        <a:rPr lang="en-GB" sz="1400" baseline="0" dirty="0" smtClean="0">
                          <a:solidFill>
                            <a:srgbClr val="102648"/>
                          </a:solidFill>
                          <a:latin typeface="Titillium Bold"/>
                        </a:rPr>
                        <a:t>Smoothness indicators play no role.</a:t>
                      </a:r>
                    </a:p>
                    <a:p>
                      <a:pPr algn="ctr"/>
                      <a:r>
                        <a:rPr lang="en-GB" sz="1400" baseline="0" dirty="0" smtClean="0">
                          <a:solidFill>
                            <a:srgbClr val="102648"/>
                          </a:solidFill>
                          <a:latin typeface="Titillium Bold"/>
                        </a:rPr>
                        <a:t>Denser fluid disappears completely.</a:t>
                      </a:r>
                      <a:endParaRPr lang="fr-FR" sz="1400" dirty="0">
                        <a:solidFill>
                          <a:srgbClr val="102648"/>
                        </a:solidFill>
                        <a:latin typeface="Titillium Bol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>
                          <a:solidFill>
                            <a:srgbClr val="102648"/>
                          </a:solidFill>
                          <a:latin typeface="Titillium Bold"/>
                        </a:rPr>
                        <a:t>Stable</a:t>
                      </a:r>
                      <a:r>
                        <a:rPr lang="en-GB" sz="1400" baseline="0" dirty="0" smtClean="0">
                          <a:solidFill>
                            <a:srgbClr val="102648"/>
                          </a:solidFill>
                          <a:latin typeface="Titillium Bold"/>
                        </a:rPr>
                        <a:t> and regular.</a:t>
                      </a:r>
                    </a:p>
                    <a:p>
                      <a:pPr algn="ctr"/>
                      <a:r>
                        <a:rPr lang="en-GB" sz="1400" baseline="0" dirty="0" smtClean="0">
                          <a:solidFill>
                            <a:srgbClr val="102648"/>
                          </a:solidFill>
                          <a:latin typeface="Titillium Bold"/>
                        </a:rPr>
                        <a:t>Denser fluid does not disappear.</a:t>
                      </a:r>
                    </a:p>
                    <a:p>
                      <a:pPr algn="ctr"/>
                      <a:r>
                        <a:rPr lang="en-GB" sz="1400" baseline="0" dirty="0" smtClean="0">
                          <a:solidFill>
                            <a:srgbClr val="102648"/>
                          </a:solidFill>
                          <a:latin typeface="Titillium Bold"/>
                        </a:rPr>
                        <a:t>Lower velocity.</a:t>
                      </a:r>
                      <a:endParaRPr lang="fr-FR" sz="1400" dirty="0">
                        <a:solidFill>
                          <a:srgbClr val="102648"/>
                        </a:solidFill>
                        <a:latin typeface="Titillium Bol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6644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077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Grid-flow </a:t>
            </a:r>
            <a:r>
              <a:rPr lang="en-GB" dirty="0"/>
              <a:t>solver</a:t>
            </a:r>
            <a:endParaRPr lang="en-GB" dirty="0" smtClean="0"/>
          </a:p>
          <a:p>
            <a:r>
              <a:rPr lang="en-GB" sz="1800" dirty="0" smtClean="0">
                <a:solidFill>
                  <a:srgbClr val="FAB600"/>
                </a:solidFill>
              </a:rPr>
              <a:t>Staggered grid</a:t>
            </a:r>
            <a:r>
              <a:rPr lang="en-GB" sz="1800" baseline="30000" dirty="0" smtClean="0">
                <a:solidFill>
                  <a:srgbClr val="FAB600"/>
                </a:solidFill>
              </a:rPr>
              <a:t>[4]</a:t>
            </a:r>
            <a:endParaRPr lang="fr-FR" sz="1800" baseline="30000" dirty="0">
              <a:solidFill>
                <a:srgbClr val="FAB600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720000" y="1239983"/>
            <a:ext cx="7644543" cy="2951414"/>
          </a:xfrm>
        </p:spPr>
        <p:txBody>
          <a:bodyPr/>
          <a:lstStyle/>
          <a:p>
            <a:pPr>
              <a:lnSpc>
                <a:spcPts val="1900"/>
              </a:lnSpc>
            </a:pPr>
            <a:endParaRPr lang="en-GB" dirty="0" smtClean="0">
              <a:solidFill>
                <a:srgbClr val="102648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298" y="903964"/>
            <a:ext cx="3558856" cy="3558856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2335154" y="4469572"/>
            <a:ext cx="471512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smtClean="0"/>
              <a:t>[4]: </a:t>
            </a:r>
            <a:r>
              <a:rPr lang="en-US" sz="1050" dirty="0" smtClean="0"/>
              <a:t> </a:t>
            </a:r>
            <a:r>
              <a:rPr lang="en-US" sz="1050" dirty="0"/>
              <a:t>Francis H Harlow and J Eddie Welch. Numerical calculation of time-dependent viscous incompressible flow of fluid with free surface. The physics of fluids, 8(12):2182–2189, 1965.</a:t>
            </a:r>
          </a:p>
        </p:txBody>
      </p:sp>
    </p:spTree>
    <p:extLst>
      <p:ext uri="{BB962C8B-B14F-4D97-AF65-F5344CB8AC3E}">
        <p14:creationId xmlns:p14="http://schemas.microsoft.com/office/powerpoint/2010/main" val="206148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Grid-flow </a:t>
            </a:r>
            <a:r>
              <a:rPr lang="en-GB" dirty="0"/>
              <a:t>solver</a:t>
            </a:r>
            <a:endParaRPr lang="en-GB" dirty="0" smtClean="0"/>
          </a:p>
          <a:p>
            <a:r>
              <a:rPr lang="en-GB" sz="1800" dirty="0" smtClean="0">
                <a:solidFill>
                  <a:srgbClr val="FAB600"/>
                </a:solidFill>
              </a:rPr>
              <a:t>Time integration</a:t>
            </a:r>
            <a:endParaRPr lang="fr-FR" sz="1800" dirty="0">
              <a:solidFill>
                <a:srgbClr val="FAB600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720000" y="1239983"/>
            <a:ext cx="7644543" cy="2951414"/>
          </a:xfrm>
        </p:spPr>
        <p:txBody>
          <a:bodyPr/>
          <a:lstStyle/>
          <a:p>
            <a:pPr>
              <a:lnSpc>
                <a:spcPts val="1900"/>
              </a:lnSpc>
            </a:pPr>
            <a:r>
              <a:rPr lang="en-GB" dirty="0" smtClean="0">
                <a:solidFill>
                  <a:srgbClr val="102648"/>
                </a:solidFill>
              </a:rPr>
              <a:t>Set of Conservation Equations:</a:t>
            </a:r>
          </a:p>
          <a:p>
            <a:pPr>
              <a:lnSpc>
                <a:spcPts val="1900"/>
              </a:lnSpc>
            </a:pPr>
            <a:endParaRPr lang="en-GB" sz="100" dirty="0" smtClean="0">
              <a:solidFill>
                <a:srgbClr val="102648"/>
              </a:solidFill>
            </a:endParaRPr>
          </a:p>
          <a:p>
            <a:pPr>
              <a:lnSpc>
                <a:spcPts val="1900"/>
              </a:lnSpc>
            </a:pPr>
            <a:endParaRPr lang="en-GB" sz="100" dirty="0" smtClean="0">
              <a:solidFill>
                <a:srgbClr val="102648"/>
              </a:solidFill>
            </a:endParaRPr>
          </a:p>
          <a:p>
            <a:pPr>
              <a:lnSpc>
                <a:spcPts val="1900"/>
              </a:lnSpc>
            </a:pPr>
            <a:r>
              <a:rPr lang="en-GB" dirty="0" smtClean="0">
                <a:solidFill>
                  <a:srgbClr val="102648"/>
                </a:solidFill>
              </a:rPr>
              <a:t>Time integration:</a:t>
            </a:r>
            <a:endParaRPr lang="en-GB" sz="100" dirty="0" smtClean="0">
              <a:solidFill>
                <a:srgbClr val="102648"/>
              </a:solidFill>
            </a:endParaRP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102648"/>
                </a:solidFill>
              </a:rPr>
              <a:t>Forward Euler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</a:pPr>
            <a:endParaRPr lang="en-GB" sz="100" dirty="0">
              <a:solidFill>
                <a:srgbClr val="102648"/>
              </a:solidFill>
            </a:endParaRP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102648"/>
                </a:solidFill>
              </a:rPr>
              <a:t>Fourth-order </a:t>
            </a:r>
            <a:r>
              <a:rPr lang="en-GB" dirty="0" err="1" smtClean="0">
                <a:solidFill>
                  <a:srgbClr val="102648"/>
                </a:solidFill>
              </a:rPr>
              <a:t>Runge-Kutta</a:t>
            </a:r>
            <a:endParaRPr lang="en-GB" dirty="0" smtClean="0">
              <a:solidFill>
                <a:srgbClr val="102648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550" y="1581644"/>
            <a:ext cx="2137707" cy="45631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000" y="2194700"/>
            <a:ext cx="2993407" cy="48026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762466" y="4348139"/>
            <a:ext cx="1398895" cy="714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550" y="2831703"/>
            <a:ext cx="4265230" cy="214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7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2"/>
          <p:cNvSpPr txBox="1">
            <a:spLocks/>
          </p:cNvSpPr>
          <p:nvPr/>
        </p:nvSpPr>
        <p:spPr>
          <a:xfrm>
            <a:off x="720000" y="1239983"/>
            <a:ext cx="7644543" cy="2951414"/>
          </a:xfrm>
          <a:prstGeom prst="rect">
            <a:avLst/>
          </a:prstGeom>
        </p:spPr>
        <p:txBody>
          <a:bodyPr vert="horz" wrap="none" lIns="0" tIns="0" rIns="0" bIns="0"/>
          <a:lstStyle>
            <a:lvl1pPr marL="0" indent="0" algn="dist" defTabSz="342892" rtl="0" eaLnBrk="1" latinLnBrk="0" hangingPunct="1">
              <a:spcBef>
                <a:spcPct val="20000"/>
              </a:spcBef>
              <a:buFont typeface="Arial"/>
              <a:buNone/>
              <a:defRPr sz="1650" kern="1200" baseline="0">
                <a:solidFill>
                  <a:srgbClr val="FAB600"/>
                </a:solidFill>
                <a:latin typeface="Titillium Regular"/>
                <a:ea typeface="+mn-ea"/>
                <a:cs typeface="Titillium Regular"/>
              </a:defRPr>
            </a:lvl1pPr>
            <a:lvl2pPr marL="0" indent="0" algn="dist" defTabSz="342892" rtl="0" eaLnBrk="1" latinLnBrk="0" hangingPunct="1">
              <a:lnSpc>
                <a:spcPct val="90000"/>
              </a:lnSpc>
              <a:spcBef>
                <a:spcPts val="0"/>
              </a:spcBef>
              <a:buFontTx/>
              <a:buNone/>
              <a:defRPr sz="1275" b="1" kern="1200" baseline="0">
                <a:solidFill>
                  <a:srgbClr val="102648"/>
                </a:solidFill>
                <a:latin typeface="Titillium Bold"/>
                <a:ea typeface="+mn-ea"/>
                <a:cs typeface="Titillium Bold"/>
              </a:defRPr>
            </a:lvl2pPr>
            <a:lvl3pPr marL="0" indent="-134997" algn="dist" defTabSz="342892" rtl="0" eaLnBrk="1" latinLnBrk="0" hangingPunct="1">
              <a:spcBef>
                <a:spcPts val="225"/>
              </a:spcBef>
              <a:buClr>
                <a:srgbClr val="FAB600"/>
              </a:buClr>
              <a:buFont typeface="Lucida Grande"/>
              <a:buChar char="&gt;"/>
              <a:defRPr sz="1200" kern="1200">
                <a:solidFill>
                  <a:schemeClr val="tx1"/>
                </a:solidFill>
                <a:latin typeface="Titillium Regular"/>
                <a:ea typeface="+mn-ea"/>
                <a:cs typeface="Titillium Regular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900"/>
              </a:lnSpc>
            </a:pPr>
            <a:r>
              <a:rPr lang="en-GB" dirty="0" smtClean="0">
                <a:solidFill>
                  <a:srgbClr val="102648"/>
                </a:solidFill>
              </a:rPr>
              <a:t>Set of Conservation Equations:</a:t>
            </a:r>
          </a:p>
          <a:p>
            <a:pPr>
              <a:lnSpc>
                <a:spcPts val="1900"/>
              </a:lnSpc>
            </a:pPr>
            <a:endParaRPr lang="en-GB" sz="100" dirty="0">
              <a:solidFill>
                <a:srgbClr val="102648"/>
              </a:solidFill>
            </a:endParaRPr>
          </a:p>
          <a:p>
            <a:pPr>
              <a:lnSpc>
                <a:spcPts val="1900"/>
              </a:lnSpc>
            </a:pPr>
            <a:endParaRPr lang="en-GB" sz="100" dirty="0" smtClean="0">
              <a:solidFill>
                <a:srgbClr val="102648"/>
              </a:solidFill>
            </a:endParaRPr>
          </a:p>
          <a:p>
            <a:pPr>
              <a:lnSpc>
                <a:spcPts val="1900"/>
              </a:lnSpc>
            </a:pPr>
            <a:r>
              <a:rPr lang="en-GB" dirty="0" smtClean="0">
                <a:solidFill>
                  <a:srgbClr val="102648"/>
                </a:solidFill>
              </a:rPr>
              <a:t>Integration over control volume:</a:t>
            </a:r>
          </a:p>
          <a:p>
            <a:pPr>
              <a:lnSpc>
                <a:spcPts val="1900"/>
              </a:lnSpc>
            </a:pPr>
            <a:endParaRPr lang="en-GB" sz="100" dirty="0">
              <a:solidFill>
                <a:srgbClr val="102648"/>
              </a:solidFill>
            </a:endParaRPr>
          </a:p>
          <a:p>
            <a:pPr>
              <a:lnSpc>
                <a:spcPts val="1900"/>
              </a:lnSpc>
            </a:pPr>
            <a:endParaRPr lang="en-GB" sz="100" dirty="0" smtClean="0">
              <a:solidFill>
                <a:srgbClr val="102648"/>
              </a:solidFill>
            </a:endParaRPr>
          </a:p>
          <a:p>
            <a:pPr>
              <a:lnSpc>
                <a:spcPts val="1900"/>
              </a:lnSpc>
            </a:pPr>
            <a:r>
              <a:rPr lang="en-GB" dirty="0" smtClean="0">
                <a:solidFill>
                  <a:srgbClr val="102648"/>
                </a:solidFill>
              </a:rPr>
              <a:t>Volume averages:</a:t>
            </a:r>
          </a:p>
          <a:p>
            <a:pPr>
              <a:lnSpc>
                <a:spcPts val="1900"/>
              </a:lnSpc>
            </a:pPr>
            <a:endParaRPr lang="en-GB" dirty="0">
              <a:solidFill>
                <a:srgbClr val="102648"/>
              </a:solidFill>
            </a:endParaRPr>
          </a:p>
          <a:p>
            <a:pPr>
              <a:lnSpc>
                <a:spcPts val="1900"/>
              </a:lnSpc>
            </a:pPr>
            <a:endParaRPr lang="en-GB" dirty="0" smtClean="0">
              <a:solidFill>
                <a:srgbClr val="102648"/>
              </a:solidFill>
            </a:endParaRPr>
          </a:p>
          <a:p>
            <a:pPr>
              <a:lnSpc>
                <a:spcPts val="1900"/>
              </a:lnSpc>
            </a:pPr>
            <a:r>
              <a:rPr lang="en-GB" dirty="0" smtClean="0">
                <a:solidFill>
                  <a:srgbClr val="102648"/>
                </a:solidFill>
              </a:rPr>
              <a:t> </a:t>
            </a:r>
          </a:p>
          <a:p>
            <a:pPr>
              <a:lnSpc>
                <a:spcPts val="1900"/>
              </a:lnSpc>
            </a:pPr>
            <a:endParaRPr lang="en-GB" dirty="0">
              <a:solidFill>
                <a:srgbClr val="102648"/>
              </a:solidFill>
            </a:endParaRPr>
          </a:p>
          <a:p>
            <a:pPr>
              <a:lnSpc>
                <a:spcPts val="1900"/>
              </a:lnSpc>
            </a:pPr>
            <a:endParaRPr lang="en-GB" dirty="0" smtClean="0">
              <a:solidFill>
                <a:srgbClr val="102648"/>
              </a:solidFill>
            </a:endParaRPr>
          </a:p>
          <a:p>
            <a:pPr>
              <a:lnSpc>
                <a:spcPts val="1900"/>
              </a:lnSpc>
            </a:pPr>
            <a:endParaRPr lang="en-GB" sz="100" dirty="0" smtClean="0">
              <a:solidFill>
                <a:srgbClr val="102648"/>
              </a:solidFill>
            </a:endParaRPr>
          </a:p>
          <a:p>
            <a:pPr>
              <a:lnSpc>
                <a:spcPts val="1900"/>
              </a:lnSpc>
            </a:pPr>
            <a:endParaRPr lang="en-GB" sz="100" dirty="0" smtClean="0">
              <a:solidFill>
                <a:srgbClr val="102648"/>
              </a:solidFill>
            </a:endParaRPr>
          </a:p>
        </p:txBody>
      </p:sp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Grid-flow </a:t>
            </a:r>
            <a:r>
              <a:rPr lang="en-GB" dirty="0"/>
              <a:t>solver</a:t>
            </a:r>
            <a:endParaRPr lang="en-GB" dirty="0" smtClean="0"/>
          </a:p>
          <a:p>
            <a:r>
              <a:rPr lang="en-GB" sz="1800" dirty="0" smtClean="0">
                <a:solidFill>
                  <a:srgbClr val="FAB600"/>
                </a:solidFill>
              </a:rPr>
              <a:t>Finite Volume formulation</a:t>
            </a:r>
            <a:endParaRPr lang="fr-FR" sz="1800" dirty="0">
              <a:solidFill>
                <a:srgbClr val="FAB600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550" y="1581644"/>
            <a:ext cx="2137707" cy="45631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688" y="2280462"/>
            <a:ext cx="5760533" cy="49003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329" y="3554878"/>
            <a:ext cx="4613247" cy="63651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163" y="3012145"/>
            <a:ext cx="4255581" cy="46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8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3294</TotalTime>
  <Words>3004</Words>
  <Application>Microsoft Office PowerPoint</Application>
  <PresentationFormat>Affichage à l'écran (16:9)</PresentationFormat>
  <Paragraphs>521</Paragraphs>
  <Slides>65</Slides>
  <Notes>0</Notes>
  <HiddenSlides>0</HiddenSlides>
  <MMClips>7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65</vt:i4>
      </vt:variant>
    </vt:vector>
  </HeadingPairs>
  <TitlesOfParts>
    <vt:vector size="73" baseType="lpstr">
      <vt:lpstr>Arial</vt:lpstr>
      <vt:lpstr>Calibri</vt:lpstr>
      <vt:lpstr>Cambria Math</vt:lpstr>
      <vt:lpstr>Lucida Grande</vt:lpstr>
      <vt:lpstr>Titillium Bold</vt:lpstr>
      <vt:lpstr>Titillium Regular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MOSWO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Dominique</dc:creator>
  <cp:lastModifiedBy>Tommaso Zanelli</cp:lastModifiedBy>
  <cp:revision>229</cp:revision>
  <dcterms:created xsi:type="dcterms:W3CDTF">2017-01-05T13:27:53Z</dcterms:created>
  <dcterms:modified xsi:type="dcterms:W3CDTF">2020-08-17T15:43:30Z</dcterms:modified>
</cp:coreProperties>
</file>